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07" r:id="rId2"/>
    <p:sldId id="1108" r:id="rId3"/>
    <p:sldId id="257" r:id="rId4"/>
    <p:sldId id="1111" r:id="rId5"/>
    <p:sldId id="1803873711" r:id="rId6"/>
    <p:sldId id="1803873713" r:id="rId7"/>
    <p:sldId id="1109" r:id="rId8"/>
    <p:sldId id="1803873712" r:id="rId9"/>
    <p:sldId id="1803873710" r:id="rId10"/>
    <p:sldId id="1803873714" r:id="rId11"/>
    <p:sldId id="1803873716" r:id="rId12"/>
    <p:sldId id="1803873717" r:id="rId13"/>
  </p:sldIdLst>
  <p:sldSz cx="9144000" cy="5143500" type="screen16x9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31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6FF"/>
    <a:srgbClr val="FF0000"/>
    <a:srgbClr val="FF5C5C"/>
    <a:srgbClr val="9ACBD8"/>
    <a:srgbClr val="398B47"/>
    <a:srgbClr val="7F862C"/>
    <a:srgbClr val="F9FBE1"/>
    <a:srgbClr val="F6F9D7"/>
    <a:srgbClr val="EEEADE"/>
    <a:srgbClr val="F3F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/>
    <p:restoredTop sz="93708"/>
  </p:normalViewPr>
  <p:slideViewPr>
    <p:cSldViewPr showGuides="1">
      <p:cViewPr varScale="1">
        <p:scale>
          <a:sx n="132" d="100"/>
          <a:sy n="132" d="100"/>
        </p:scale>
        <p:origin x="810" y="120"/>
      </p:cViewPr>
      <p:guideLst>
        <p:guide orient="horz" pos="1776"/>
        <p:guide pos="31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388"/>
    </p:cViewPr>
  </p:sorterViewPr>
  <p:notesViewPr>
    <p:cSldViewPr showGuides="1">
      <p:cViewPr varScale="1">
        <p:scale>
          <a:sx n="73" d="100"/>
          <a:sy n="73" d="100"/>
        </p:scale>
        <p:origin x="-223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F366D5-0514-F645-8741-D4CFE9D3D8A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427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AFA06D-6CCB-274D-B384-52B929CE9B1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813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FA06D-6CCB-274D-B384-52B929CE9B1D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956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Angesichts der Tatsache, dass das BAFU mind. 10 mal mehr personelle Ressourcen für dieses grösste Biodiversitätsförderungsprojekt der nächsten Jahrzehnte haben</a:t>
            </a:r>
            <a:br>
              <a:rPr lang="de-CH" dirty="0"/>
            </a:br>
            <a:r>
              <a:rPr lang="de-CH" dirty="0"/>
              <a:t>Angesichts der Tatsache, dass die meisten zuständigen kantonalen Fachstellen hoffnungslos in ihren Tages- und Termingeschäften versunken sind und sich mit dieser Aufgabe ungenügend beschäftigen können; inzwischen zeigt sich auch, dass viele </a:t>
            </a:r>
            <a:r>
              <a:rPr lang="de-CH" dirty="0" err="1"/>
              <a:t>Ökobüros</a:t>
            </a:r>
            <a:r>
              <a:rPr lang="de-CH" dirty="0"/>
              <a:t> Kapazitätsprobleme haben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FA06D-6CCB-274D-B384-52B929CE9B1D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163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FA06D-6CCB-274D-B384-52B929CE9B1D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91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FA06D-6CCB-274D-B384-52B929CE9B1D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50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FA06D-6CCB-274D-B384-52B929CE9B1D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39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FA06D-6CCB-274D-B384-52B929CE9B1D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593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86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59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1" y="205980"/>
            <a:ext cx="2125663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2293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9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12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64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81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54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15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263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42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1" y="205980"/>
            <a:ext cx="6913563" cy="42148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</a:t>
            </a:r>
          </a:p>
        </p:txBody>
      </p:sp>
      <p:sp>
        <p:nvSpPr>
          <p:cNvPr id="1027" name="Rectangle 3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00099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DCBD1-B458-B803-1EDC-4503C7FD1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50FE0A-2A94-8C57-BE55-F37CF972E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8B8F16-0516-CD51-15A7-85044471D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7" t="4190" r="4717" b="-4190"/>
          <a:stretch/>
        </p:blipFill>
        <p:spPr>
          <a:xfrm>
            <a:off x="-450558" y="-22497"/>
            <a:ext cx="9594558" cy="54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4BC749-F7EC-4898-8559-D1EABC875A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128" y="1009531"/>
            <a:ext cx="3786359" cy="2677393"/>
          </a:xfrm>
          <a:prstGeom prst="rect">
            <a:avLst/>
          </a:prstGeom>
        </p:spPr>
      </p:pic>
      <p:sp>
        <p:nvSpPr>
          <p:cNvPr id="14" name="Legende: mit Linie mit Akzentuierungsbalken 13">
            <a:extLst>
              <a:ext uri="{FF2B5EF4-FFF2-40B4-BE49-F238E27FC236}">
                <a16:creationId xmlns:a16="http://schemas.microsoft.com/office/drawing/2014/main" id="{0E6E9260-D91E-4D87-B0A8-DCAFC6F894B6}"/>
              </a:ext>
            </a:extLst>
          </p:cNvPr>
          <p:cNvSpPr/>
          <p:nvPr/>
        </p:nvSpPr>
        <p:spPr>
          <a:xfrm>
            <a:off x="444237" y="1708046"/>
            <a:ext cx="3157936" cy="690172"/>
          </a:xfrm>
          <a:prstGeom prst="accentCallout1">
            <a:avLst>
              <a:gd name="adj1" fmla="val 70716"/>
              <a:gd name="adj2" fmla="val 101610"/>
              <a:gd name="adj3" fmla="val 221415"/>
              <a:gd name="adj4" fmla="val 161538"/>
            </a:avLst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aires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de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mise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en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réseau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existantes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et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relais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écologique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préserver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à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long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terme</a:t>
            </a:r>
            <a:b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Aires de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réseau</a:t>
            </a:r>
            <a:endParaRPr lang="de-CH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B39B7C-D559-E59B-BD51-30AAD3F2CC72}"/>
              </a:ext>
            </a:extLst>
          </p:cNvPr>
          <p:cNvSpPr txBox="1"/>
          <p:nvPr/>
        </p:nvSpPr>
        <p:spPr>
          <a:xfrm>
            <a:off x="238340" y="197166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Préservation</a:t>
            </a:r>
            <a:r>
              <a:rPr lang="de-CH" b="1" dirty="0"/>
              <a:t> de </a:t>
            </a:r>
            <a:r>
              <a:rPr lang="de-CH" b="1" dirty="0" err="1"/>
              <a:t>surfaces</a:t>
            </a:r>
            <a:r>
              <a:rPr lang="de-CH" b="1" dirty="0"/>
              <a:t> </a:t>
            </a:r>
            <a:r>
              <a:rPr lang="de-CH" b="1" dirty="0" err="1"/>
              <a:t>existantes</a:t>
            </a:r>
            <a:r>
              <a:rPr lang="de-CH" b="1" dirty="0"/>
              <a:t> et </a:t>
            </a:r>
            <a:r>
              <a:rPr lang="de-CH" b="1" dirty="0" err="1"/>
              <a:t>supplémentaires</a:t>
            </a:r>
            <a:r>
              <a:rPr lang="de-CH" b="1" dirty="0"/>
              <a:t> </a:t>
            </a:r>
            <a:r>
              <a:rPr lang="de-CH" b="1" dirty="0" err="1"/>
              <a:t>pour</a:t>
            </a:r>
            <a:r>
              <a:rPr lang="de-CH" b="1" dirty="0"/>
              <a:t> </a:t>
            </a:r>
            <a:r>
              <a:rPr lang="de-CH" b="1" dirty="0" err="1"/>
              <a:t>l’infrastructure</a:t>
            </a:r>
            <a:br>
              <a:rPr lang="de-CH" dirty="0"/>
            </a:br>
            <a:r>
              <a:rPr lang="de-CH" dirty="0"/>
              <a:t>Position du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spécialisé</a:t>
            </a:r>
            <a:endParaRPr lang="de-CH" dirty="0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2C2C3A44-B2FE-AA75-61BA-D5EAF072C885}"/>
              </a:ext>
            </a:extLst>
          </p:cNvPr>
          <p:cNvSpPr/>
          <p:nvPr/>
        </p:nvSpPr>
        <p:spPr>
          <a:xfrm rot="21396413">
            <a:off x="4295900" y="2987474"/>
            <a:ext cx="757052" cy="677640"/>
          </a:xfrm>
          <a:custGeom>
            <a:avLst/>
            <a:gdLst>
              <a:gd name="connsiteX0" fmla="*/ 415636 w 1009403"/>
              <a:gd name="connsiteY0" fmla="*/ 149315 h 903520"/>
              <a:gd name="connsiteX1" fmla="*/ 374073 w 1009403"/>
              <a:gd name="connsiteY1" fmla="*/ 125564 h 903520"/>
              <a:gd name="connsiteX2" fmla="*/ 350322 w 1009403"/>
              <a:gd name="connsiteY2" fmla="*/ 113689 h 903520"/>
              <a:gd name="connsiteX3" fmla="*/ 314696 w 1009403"/>
              <a:gd name="connsiteY3" fmla="*/ 78063 h 903520"/>
              <a:gd name="connsiteX4" fmla="*/ 296883 w 1009403"/>
              <a:gd name="connsiteY4" fmla="*/ 60250 h 903520"/>
              <a:gd name="connsiteX5" fmla="*/ 279070 w 1009403"/>
              <a:gd name="connsiteY5" fmla="*/ 48375 h 903520"/>
              <a:gd name="connsiteX6" fmla="*/ 249382 w 1009403"/>
              <a:gd name="connsiteY6" fmla="*/ 24624 h 903520"/>
              <a:gd name="connsiteX7" fmla="*/ 213756 w 1009403"/>
              <a:gd name="connsiteY7" fmla="*/ 12749 h 903520"/>
              <a:gd name="connsiteX8" fmla="*/ 195943 w 1009403"/>
              <a:gd name="connsiteY8" fmla="*/ 873 h 903520"/>
              <a:gd name="connsiteX9" fmla="*/ 124691 w 1009403"/>
              <a:gd name="connsiteY9" fmla="*/ 12749 h 903520"/>
              <a:gd name="connsiteX10" fmla="*/ 100940 w 1009403"/>
              <a:gd name="connsiteY10" fmla="*/ 18686 h 903520"/>
              <a:gd name="connsiteX11" fmla="*/ 47501 w 1009403"/>
              <a:gd name="connsiteY11" fmla="*/ 42437 h 903520"/>
              <a:gd name="connsiteX12" fmla="*/ 29688 w 1009403"/>
              <a:gd name="connsiteY12" fmla="*/ 48375 h 903520"/>
              <a:gd name="connsiteX13" fmla="*/ 11875 w 1009403"/>
              <a:gd name="connsiteY13" fmla="*/ 66188 h 903520"/>
              <a:gd name="connsiteX14" fmla="*/ 0 w 1009403"/>
              <a:gd name="connsiteY14" fmla="*/ 101814 h 903520"/>
              <a:gd name="connsiteX15" fmla="*/ 17813 w 1009403"/>
              <a:gd name="connsiteY15" fmla="*/ 155253 h 903520"/>
              <a:gd name="connsiteX16" fmla="*/ 41564 w 1009403"/>
              <a:gd name="connsiteY16" fmla="*/ 208692 h 903520"/>
              <a:gd name="connsiteX17" fmla="*/ 47501 w 1009403"/>
              <a:gd name="connsiteY17" fmla="*/ 226505 h 903520"/>
              <a:gd name="connsiteX18" fmla="*/ 83127 w 1009403"/>
              <a:gd name="connsiteY18" fmla="*/ 274006 h 903520"/>
              <a:gd name="connsiteX19" fmla="*/ 95003 w 1009403"/>
              <a:gd name="connsiteY19" fmla="*/ 315570 h 903520"/>
              <a:gd name="connsiteX20" fmla="*/ 112816 w 1009403"/>
              <a:gd name="connsiteY20" fmla="*/ 452136 h 903520"/>
              <a:gd name="connsiteX21" fmla="*/ 130629 w 1009403"/>
              <a:gd name="connsiteY21" fmla="*/ 493699 h 903520"/>
              <a:gd name="connsiteX22" fmla="*/ 148441 w 1009403"/>
              <a:gd name="connsiteY22" fmla="*/ 547138 h 903520"/>
              <a:gd name="connsiteX23" fmla="*/ 160317 w 1009403"/>
              <a:gd name="connsiteY23" fmla="*/ 582764 h 903520"/>
              <a:gd name="connsiteX24" fmla="*/ 166254 w 1009403"/>
              <a:gd name="connsiteY24" fmla="*/ 600577 h 903520"/>
              <a:gd name="connsiteX25" fmla="*/ 190005 w 1009403"/>
              <a:gd name="connsiteY25" fmla="*/ 642141 h 903520"/>
              <a:gd name="connsiteX26" fmla="*/ 195943 w 1009403"/>
              <a:gd name="connsiteY26" fmla="*/ 659954 h 903520"/>
              <a:gd name="connsiteX27" fmla="*/ 219693 w 1009403"/>
              <a:gd name="connsiteY27" fmla="*/ 683705 h 903520"/>
              <a:gd name="connsiteX28" fmla="*/ 231569 w 1009403"/>
              <a:gd name="connsiteY28" fmla="*/ 701518 h 903520"/>
              <a:gd name="connsiteX29" fmla="*/ 237506 w 1009403"/>
              <a:gd name="connsiteY29" fmla="*/ 725268 h 903520"/>
              <a:gd name="connsiteX30" fmla="*/ 237506 w 1009403"/>
              <a:gd name="connsiteY30" fmla="*/ 808396 h 903520"/>
              <a:gd name="connsiteX31" fmla="*/ 255319 w 1009403"/>
              <a:gd name="connsiteY31" fmla="*/ 814333 h 903520"/>
              <a:gd name="connsiteX32" fmla="*/ 344384 w 1009403"/>
              <a:gd name="connsiteY32" fmla="*/ 808396 h 903520"/>
              <a:gd name="connsiteX33" fmla="*/ 385948 w 1009403"/>
              <a:gd name="connsiteY33" fmla="*/ 802458 h 903520"/>
              <a:gd name="connsiteX34" fmla="*/ 439387 w 1009403"/>
              <a:gd name="connsiteY34" fmla="*/ 796520 h 903520"/>
              <a:gd name="connsiteX35" fmla="*/ 504701 w 1009403"/>
              <a:gd name="connsiteY35" fmla="*/ 820271 h 903520"/>
              <a:gd name="connsiteX36" fmla="*/ 510639 w 1009403"/>
              <a:gd name="connsiteY36" fmla="*/ 838084 h 903520"/>
              <a:gd name="connsiteX37" fmla="*/ 516577 w 1009403"/>
              <a:gd name="connsiteY37" fmla="*/ 897460 h 903520"/>
              <a:gd name="connsiteX38" fmla="*/ 540327 w 1009403"/>
              <a:gd name="connsiteY38" fmla="*/ 903398 h 903520"/>
              <a:gd name="connsiteX39" fmla="*/ 581891 w 1009403"/>
              <a:gd name="connsiteY39" fmla="*/ 897460 h 903520"/>
              <a:gd name="connsiteX40" fmla="*/ 599704 w 1009403"/>
              <a:gd name="connsiteY40" fmla="*/ 885585 h 903520"/>
              <a:gd name="connsiteX41" fmla="*/ 641267 w 1009403"/>
              <a:gd name="connsiteY41" fmla="*/ 873710 h 903520"/>
              <a:gd name="connsiteX42" fmla="*/ 676893 w 1009403"/>
              <a:gd name="connsiteY42" fmla="*/ 861834 h 903520"/>
              <a:gd name="connsiteX43" fmla="*/ 694706 w 1009403"/>
              <a:gd name="connsiteY43" fmla="*/ 855897 h 903520"/>
              <a:gd name="connsiteX44" fmla="*/ 706582 w 1009403"/>
              <a:gd name="connsiteY44" fmla="*/ 844021 h 903520"/>
              <a:gd name="connsiteX45" fmla="*/ 825335 w 1009403"/>
              <a:gd name="connsiteY45" fmla="*/ 826208 h 903520"/>
              <a:gd name="connsiteX46" fmla="*/ 896587 w 1009403"/>
              <a:gd name="connsiteY46" fmla="*/ 814333 h 903520"/>
              <a:gd name="connsiteX47" fmla="*/ 932213 w 1009403"/>
              <a:gd name="connsiteY47" fmla="*/ 808396 h 903520"/>
              <a:gd name="connsiteX48" fmla="*/ 967839 w 1009403"/>
              <a:gd name="connsiteY48" fmla="*/ 796520 h 903520"/>
              <a:gd name="connsiteX49" fmla="*/ 1003465 w 1009403"/>
              <a:gd name="connsiteY49" fmla="*/ 772770 h 903520"/>
              <a:gd name="connsiteX50" fmla="*/ 1009403 w 1009403"/>
              <a:gd name="connsiteY50" fmla="*/ 754957 h 903520"/>
              <a:gd name="connsiteX51" fmla="*/ 991590 w 1009403"/>
              <a:gd name="connsiteY51" fmla="*/ 719331 h 903520"/>
              <a:gd name="connsiteX52" fmla="*/ 979714 w 1009403"/>
              <a:gd name="connsiteY52" fmla="*/ 707455 h 903520"/>
              <a:gd name="connsiteX53" fmla="*/ 950026 w 1009403"/>
              <a:gd name="connsiteY53" fmla="*/ 671829 h 903520"/>
              <a:gd name="connsiteX54" fmla="*/ 926275 w 1009403"/>
              <a:gd name="connsiteY54" fmla="*/ 665892 h 903520"/>
              <a:gd name="connsiteX55" fmla="*/ 914400 w 1009403"/>
              <a:gd name="connsiteY55" fmla="*/ 654016 h 903520"/>
              <a:gd name="connsiteX56" fmla="*/ 890649 w 1009403"/>
              <a:gd name="connsiteY56" fmla="*/ 648079 h 903520"/>
              <a:gd name="connsiteX57" fmla="*/ 872836 w 1009403"/>
              <a:gd name="connsiteY57" fmla="*/ 642141 h 903520"/>
              <a:gd name="connsiteX58" fmla="*/ 855023 w 1009403"/>
              <a:gd name="connsiteY58" fmla="*/ 630266 h 903520"/>
              <a:gd name="connsiteX59" fmla="*/ 807522 w 1009403"/>
              <a:gd name="connsiteY59" fmla="*/ 618390 h 903520"/>
              <a:gd name="connsiteX60" fmla="*/ 789709 w 1009403"/>
              <a:gd name="connsiteY60" fmla="*/ 612453 h 903520"/>
              <a:gd name="connsiteX61" fmla="*/ 754083 w 1009403"/>
              <a:gd name="connsiteY61" fmla="*/ 582764 h 903520"/>
              <a:gd name="connsiteX62" fmla="*/ 730332 w 1009403"/>
              <a:gd name="connsiteY62" fmla="*/ 553076 h 903520"/>
              <a:gd name="connsiteX63" fmla="*/ 724395 w 1009403"/>
              <a:gd name="connsiteY63" fmla="*/ 535263 h 903520"/>
              <a:gd name="connsiteX64" fmla="*/ 700644 w 1009403"/>
              <a:gd name="connsiteY64" fmla="*/ 499637 h 903520"/>
              <a:gd name="connsiteX65" fmla="*/ 694706 w 1009403"/>
              <a:gd name="connsiteY65" fmla="*/ 481824 h 903520"/>
              <a:gd name="connsiteX66" fmla="*/ 682831 w 1009403"/>
              <a:gd name="connsiteY66" fmla="*/ 464011 h 903520"/>
              <a:gd name="connsiteX67" fmla="*/ 670956 w 1009403"/>
              <a:gd name="connsiteY67" fmla="*/ 428385 h 903520"/>
              <a:gd name="connsiteX68" fmla="*/ 665018 w 1009403"/>
              <a:gd name="connsiteY68" fmla="*/ 410572 h 903520"/>
              <a:gd name="connsiteX69" fmla="*/ 647205 w 1009403"/>
              <a:gd name="connsiteY69" fmla="*/ 392759 h 903520"/>
              <a:gd name="connsiteX70" fmla="*/ 635330 w 1009403"/>
              <a:gd name="connsiteY70" fmla="*/ 374946 h 903520"/>
              <a:gd name="connsiteX71" fmla="*/ 587829 w 1009403"/>
              <a:gd name="connsiteY71" fmla="*/ 339320 h 903520"/>
              <a:gd name="connsiteX72" fmla="*/ 540327 w 1009403"/>
              <a:gd name="connsiteY72" fmla="*/ 303694 h 903520"/>
              <a:gd name="connsiteX73" fmla="*/ 504701 w 1009403"/>
              <a:gd name="connsiteY73" fmla="*/ 262131 h 903520"/>
              <a:gd name="connsiteX74" fmla="*/ 492826 w 1009403"/>
              <a:gd name="connsiteY74" fmla="*/ 250255 h 903520"/>
              <a:gd name="connsiteX75" fmla="*/ 480951 w 1009403"/>
              <a:gd name="connsiteY75" fmla="*/ 232442 h 903520"/>
              <a:gd name="connsiteX76" fmla="*/ 469075 w 1009403"/>
              <a:gd name="connsiteY76" fmla="*/ 220567 h 903520"/>
              <a:gd name="connsiteX77" fmla="*/ 439387 w 1009403"/>
              <a:gd name="connsiteY77" fmla="*/ 184941 h 903520"/>
              <a:gd name="connsiteX78" fmla="*/ 415636 w 1009403"/>
              <a:gd name="connsiteY78" fmla="*/ 149315 h 9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09403" h="903520">
                <a:moveTo>
                  <a:pt x="415636" y="149315"/>
                </a:moveTo>
                <a:cubicBezTo>
                  <a:pt x="404750" y="139419"/>
                  <a:pt x="388081" y="133205"/>
                  <a:pt x="374073" y="125564"/>
                </a:cubicBezTo>
                <a:cubicBezTo>
                  <a:pt x="366302" y="121325"/>
                  <a:pt x="357234" y="119218"/>
                  <a:pt x="350322" y="113689"/>
                </a:cubicBezTo>
                <a:cubicBezTo>
                  <a:pt x="337208" y="103198"/>
                  <a:pt x="326571" y="89938"/>
                  <a:pt x="314696" y="78063"/>
                </a:cubicBezTo>
                <a:cubicBezTo>
                  <a:pt x="308758" y="72125"/>
                  <a:pt x="303870" y="64908"/>
                  <a:pt x="296883" y="60250"/>
                </a:cubicBezTo>
                <a:cubicBezTo>
                  <a:pt x="290945" y="56292"/>
                  <a:pt x="284642" y="52833"/>
                  <a:pt x="279070" y="48375"/>
                </a:cubicBezTo>
                <a:cubicBezTo>
                  <a:pt x="263645" y="36035"/>
                  <a:pt x="269946" y="33763"/>
                  <a:pt x="249382" y="24624"/>
                </a:cubicBezTo>
                <a:cubicBezTo>
                  <a:pt x="237943" y="19540"/>
                  <a:pt x="213756" y="12749"/>
                  <a:pt x="213756" y="12749"/>
                </a:cubicBezTo>
                <a:cubicBezTo>
                  <a:pt x="207818" y="8790"/>
                  <a:pt x="203055" y="1466"/>
                  <a:pt x="195943" y="873"/>
                </a:cubicBezTo>
                <a:cubicBezTo>
                  <a:pt x="154847" y="-2552"/>
                  <a:pt x="153024" y="4654"/>
                  <a:pt x="124691" y="12749"/>
                </a:cubicBezTo>
                <a:cubicBezTo>
                  <a:pt x="116844" y="14991"/>
                  <a:pt x="108857" y="16707"/>
                  <a:pt x="100940" y="18686"/>
                </a:cubicBezTo>
                <a:cubicBezTo>
                  <a:pt x="72711" y="37506"/>
                  <a:pt x="89898" y="28305"/>
                  <a:pt x="47501" y="42437"/>
                </a:cubicBezTo>
                <a:lnTo>
                  <a:pt x="29688" y="48375"/>
                </a:lnTo>
                <a:cubicBezTo>
                  <a:pt x="23750" y="54313"/>
                  <a:pt x="15953" y="58848"/>
                  <a:pt x="11875" y="66188"/>
                </a:cubicBezTo>
                <a:cubicBezTo>
                  <a:pt x="5796" y="77130"/>
                  <a:pt x="0" y="101814"/>
                  <a:pt x="0" y="101814"/>
                </a:cubicBezTo>
                <a:cubicBezTo>
                  <a:pt x="13372" y="182042"/>
                  <a:pt x="-4451" y="105157"/>
                  <a:pt x="17813" y="155253"/>
                </a:cubicBezTo>
                <a:cubicBezTo>
                  <a:pt x="46074" y="218842"/>
                  <a:pt x="14689" y="168382"/>
                  <a:pt x="41564" y="208692"/>
                </a:cubicBezTo>
                <a:cubicBezTo>
                  <a:pt x="43543" y="214630"/>
                  <a:pt x="44281" y="221138"/>
                  <a:pt x="47501" y="226505"/>
                </a:cubicBezTo>
                <a:cubicBezTo>
                  <a:pt x="68606" y="261679"/>
                  <a:pt x="58473" y="200049"/>
                  <a:pt x="83127" y="274006"/>
                </a:cubicBezTo>
                <a:cubicBezTo>
                  <a:pt x="91646" y="299561"/>
                  <a:pt x="87547" y="285747"/>
                  <a:pt x="95003" y="315570"/>
                </a:cubicBezTo>
                <a:cubicBezTo>
                  <a:pt x="97854" y="346938"/>
                  <a:pt x="103145" y="423120"/>
                  <a:pt x="112816" y="452136"/>
                </a:cubicBezTo>
                <a:cubicBezTo>
                  <a:pt x="131923" y="509462"/>
                  <a:pt x="101287" y="420346"/>
                  <a:pt x="130629" y="493699"/>
                </a:cubicBezTo>
                <a:cubicBezTo>
                  <a:pt x="130639" y="493724"/>
                  <a:pt x="145468" y="538219"/>
                  <a:pt x="148441" y="547138"/>
                </a:cubicBezTo>
                <a:lnTo>
                  <a:pt x="160317" y="582764"/>
                </a:lnTo>
                <a:cubicBezTo>
                  <a:pt x="162296" y="588702"/>
                  <a:pt x="162782" y="595369"/>
                  <a:pt x="166254" y="600577"/>
                </a:cubicBezTo>
                <a:cubicBezTo>
                  <a:pt x="178183" y="618469"/>
                  <a:pt x="180963" y="621043"/>
                  <a:pt x="190005" y="642141"/>
                </a:cubicBezTo>
                <a:cubicBezTo>
                  <a:pt x="192470" y="647894"/>
                  <a:pt x="192305" y="654861"/>
                  <a:pt x="195943" y="659954"/>
                </a:cubicBezTo>
                <a:cubicBezTo>
                  <a:pt x="202451" y="669065"/>
                  <a:pt x="212407" y="675204"/>
                  <a:pt x="219693" y="683705"/>
                </a:cubicBezTo>
                <a:cubicBezTo>
                  <a:pt x="224337" y="689123"/>
                  <a:pt x="227610" y="695580"/>
                  <a:pt x="231569" y="701518"/>
                </a:cubicBezTo>
                <a:cubicBezTo>
                  <a:pt x="233548" y="709435"/>
                  <a:pt x="237506" y="717108"/>
                  <a:pt x="237506" y="725268"/>
                </a:cubicBezTo>
                <a:cubicBezTo>
                  <a:pt x="237506" y="740558"/>
                  <a:pt x="224084" y="788262"/>
                  <a:pt x="237506" y="808396"/>
                </a:cubicBezTo>
                <a:cubicBezTo>
                  <a:pt x="240978" y="813604"/>
                  <a:pt x="249381" y="812354"/>
                  <a:pt x="255319" y="814333"/>
                </a:cubicBezTo>
                <a:cubicBezTo>
                  <a:pt x="285007" y="812354"/>
                  <a:pt x="314752" y="811090"/>
                  <a:pt x="344384" y="808396"/>
                </a:cubicBezTo>
                <a:cubicBezTo>
                  <a:pt x="358322" y="807129"/>
                  <a:pt x="372061" y="804194"/>
                  <a:pt x="385948" y="802458"/>
                </a:cubicBezTo>
                <a:cubicBezTo>
                  <a:pt x="403732" y="800235"/>
                  <a:pt x="421574" y="798499"/>
                  <a:pt x="439387" y="796520"/>
                </a:cubicBezTo>
                <a:cubicBezTo>
                  <a:pt x="475115" y="800986"/>
                  <a:pt x="486185" y="792497"/>
                  <a:pt x="504701" y="820271"/>
                </a:cubicBezTo>
                <a:cubicBezTo>
                  <a:pt x="508173" y="825479"/>
                  <a:pt x="508660" y="832146"/>
                  <a:pt x="510639" y="838084"/>
                </a:cubicBezTo>
                <a:cubicBezTo>
                  <a:pt x="512618" y="857876"/>
                  <a:pt x="508346" y="879352"/>
                  <a:pt x="516577" y="897460"/>
                </a:cubicBezTo>
                <a:cubicBezTo>
                  <a:pt x="519954" y="904889"/>
                  <a:pt x="532167" y="903398"/>
                  <a:pt x="540327" y="903398"/>
                </a:cubicBezTo>
                <a:cubicBezTo>
                  <a:pt x="554322" y="903398"/>
                  <a:pt x="568036" y="899439"/>
                  <a:pt x="581891" y="897460"/>
                </a:cubicBezTo>
                <a:cubicBezTo>
                  <a:pt x="587829" y="893502"/>
                  <a:pt x="593321" y="888776"/>
                  <a:pt x="599704" y="885585"/>
                </a:cubicBezTo>
                <a:cubicBezTo>
                  <a:pt x="609686" y="880594"/>
                  <a:pt x="631748" y="876566"/>
                  <a:pt x="641267" y="873710"/>
                </a:cubicBezTo>
                <a:cubicBezTo>
                  <a:pt x="653257" y="870113"/>
                  <a:pt x="665018" y="865792"/>
                  <a:pt x="676893" y="861834"/>
                </a:cubicBezTo>
                <a:lnTo>
                  <a:pt x="694706" y="855897"/>
                </a:lnTo>
                <a:cubicBezTo>
                  <a:pt x="698665" y="851938"/>
                  <a:pt x="701575" y="846525"/>
                  <a:pt x="706582" y="844021"/>
                </a:cubicBezTo>
                <a:cubicBezTo>
                  <a:pt x="745573" y="824525"/>
                  <a:pt x="780740" y="830455"/>
                  <a:pt x="825335" y="826208"/>
                </a:cubicBezTo>
                <a:cubicBezTo>
                  <a:pt x="861198" y="822793"/>
                  <a:pt x="864491" y="820168"/>
                  <a:pt x="896587" y="814333"/>
                </a:cubicBezTo>
                <a:cubicBezTo>
                  <a:pt x="908432" y="812179"/>
                  <a:pt x="920338" y="810375"/>
                  <a:pt x="932213" y="808396"/>
                </a:cubicBezTo>
                <a:cubicBezTo>
                  <a:pt x="944088" y="804437"/>
                  <a:pt x="957423" y="803463"/>
                  <a:pt x="967839" y="796520"/>
                </a:cubicBezTo>
                <a:lnTo>
                  <a:pt x="1003465" y="772770"/>
                </a:lnTo>
                <a:cubicBezTo>
                  <a:pt x="1005444" y="766832"/>
                  <a:pt x="1009403" y="761216"/>
                  <a:pt x="1009403" y="754957"/>
                </a:cubicBezTo>
                <a:cubicBezTo>
                  <a:pt x="1009403" y="743983"/>
                  <a:pt x="997593" y="726835"/>
                  <a:pt x="991590" y="719331"/>
                </a:cubicBezTo>
                <a:cubicBezTo>
                  <a:pt x="988093" y="714959"/>
                  <a:pt x="983211" y="711827"/>
                  <a:pt x="979714" y="707455"/>
                </a:cubicBezTo>
                <a:cubicBezTo>
                  <a:pt x="969359" y="694511"/>
                  <a:pt x="965616" y="680737"/>
                  <a:pt x="950026" y="671829"/>
                </a:cubicBezTo>
                <a:cubicBezTo>
                  <a:pt x="942941" y="667780"/>
                  <a:pt x="934192" y="667871"/>
                  <a:pt x="926275" y="665892"/>
                </a:cubicBezTo>
                <a:cubicBezTo>
                  <a:pt x="922317" y="661933"/>
                  <a:pt x="919407" y="656520"/>
                  <a:pt x="914400" y="654016"/>
                </a:cubicBezTo>
                <a:cubicBezTo>
                  <a:pt x="907101" y="650366"/>
                  <a:pt x="898496" y="650321"/>
                  <a:pt x="890649" y="648079"/>
                </a:cubicBezTo>
                <a:cubicBezTo>
                  <a:pt x="884631" y="646360"/>
                  <a:pt x="878434" y="644940"/>
                  <a:pt x="872836" y="642141"/>
                </a:cubicBezTo>
                <a:cubicBezTo>
                  <a:pt x="866453" y="638950"/>
                  <a:pt x="861729" y="632705"/>
                  <a:pt x="855023" y="630266"/>
                </a:cubicBezTo>
                <a:cubicBezTo>
                  <a:pt x="839685" y="624688"/>
                  <a:pt x="823006" y="623551"/>
                  <a:pt x="807522" y="618390"/>
                </a:cubicBezTo>
                <a:lnTo>
                  <a:pt x="789709" y="612453"/>
                </a:lnTo>
                <a:cubicBezTo>
                  <a:pt x="772195" y="600776"/>
                  <a:pt x="768369" y="599907"/>
                  <a:pt x="754083" y="582764"/>
                </a:cubicBezTo>
                <a:cubicBezTo>
                  <a:pt x="716641" y="537833"/>
                  <a:pt x="764875" y="587616"/>
                  <a:pt x="730332" y="553076"/>
                </a:cubicBezTo>
                <a:cubicBezTo>
                  <a:pt x="728353" y="547138"/>
                  <a:pt x="727435" y="540734"/>
                  <a:pt x="724395" y="535263"/>
                </a:cubicBezTo>
                <a:cubicBezTo>
                  <a:pt x="717464" y="522787"/>
                  <a:pt x="705158" y="513177"/>
                  <a:pt x="700644" y="499637"/>
                </a:cubicBezTo>
                <a:cubicBezTo>
                  <a:pt x="698665" y="493699"/>
                  <a:pt x="697505" y="487422"/>
                  <a:pt x="694706" y="481824"/>
                </a:cubicBezTo>
                <a:cubicBezTo>
                  <a:pt x="691515" y="475441"/>
                  <a:pt x="685729" y="470532"/>
                  <a:pt x="682831" y="464011"/>
                </a:cubicBezTo>
                <a:cubicBezTo>
                  <a:pt x="677747" y="452572"/>
                  <a:pt x="674914" y="440260"/>
                  <a:pt x="670956" y="428385"/>
                </a:cubicBezTo>
                <a:cubicBezTo>
                  <a:pt x="668977" y="422447"/>
                  <a:pt x="669444" y="414998"/>
                  <a:pt x="665018" y="410572"/>
                </a:cubicBezTo>
                <a:cubicBezTo>
                  <a:pt x="659080" y="404634"/>
                  <a:pt x="652581" y="399210"/>
                  <a:pt x="647205" y="392759"/>
                </a:cubicBezTo>
                <a:cubicBezTo>
                  <a:pt x="642637" y="387277"/>
                  <a:pt x="640376" y="379992"/>
                  <a:pt x="635330" y="374946"/>
                </a:cubicBezTo>
                <a:cubicBezTo>
                  <a:pt x="572576" y="312193"/>
                  <a:pt x="631666" y="377678"/>
                  <a:pt x="587829" y="339320"/>
                </a:cubicBezTo>
                <a:cubicBezTo>
                  <a:pt x="545844" y="302583"/>
                  <a:pt x="574936" y="315231"/>
                  <a:pt x="540327" y="303694"/>
                </a:cubicBezTo>
                <a:cubicBezTo>
                  <a:pt x="483168" y="246535"/>
                  <a:pt x="540867" y="307338"/>
                  <a:pt x="504701" y="262131"/>
                </a:cubicBezTo>
                <a:cubicBezTo>
                  <a:pt x="501204" y="257760"/>
                  <a:pt x="496323" y="254627"/>
                  <a:pt x="492826" y="250255"/>
                </a:cubicBezTo>
                <a:cubicBezTo>
                  <a:pt x="488368" y="244683"/>
                  <a:pt x="485409" y="238014"/>
                  <a:pt x="480951" y="232442"/>
                </a:cubicBezTo>
                <a:cubicBezTo>
                  <a:pt x="477454" y="228071"/>
                  <a:pt x="472572" y="224938"/>
                  <a:pt x="469075" y="220567"/>
                </a:cubicBezTo>
                <a:cubicBezTo>
                  <a:pt x="457317" y="205869"/>
                  <a:pt x="456628" y="195913"/>
                  <a:pt x="439387" y="184941"/>
                </a:cubicBezTo>
                <a:cubicBezTo>
                  <a:pt x="400673" y="160305"/>
                  <a:pt x="426522" y="159211"/>
                  <a:pt x="415636" y="149315"/>
                </a:cubicBezTo>
                <a:close/>
              </a:path>
            </a:pathLst>
          </a:custGeom>
          <a:solidFill>
            <a:srgbClr val="FF0000">
              <a:alpha val="46495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2FEF80B-92ED-E1EA-8C93-78094EBC0830}"/>
              </a:ext>
            </a:extLst>
          </p:cNvPr>
          <p:cNvSpPr txBox="1"/>
          <p:nvPr/>
        </p:nvSpPr>
        <p:spPr>
          <a:xfrm>
            <a:off x="331017" y="1139146"/>
            <a:ext cx="33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cap="small" dirty="0"/>
              <a:t>Bestehende </a:t>
            </a:r>
            <a:br>
              <a:rPr lang="de-CH" sz="1400" cap="small" dirty="0"/>
            </a:br>
            <a:r>
              <a:rPr lang="de-CH" sz="1400" cap="small" dirty="0"/>
              <a:t>Vernetzungsgebiete /trittsteine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7B4B4171-DC34-79FF-CB1B-E9DA107E0D2F}"/>
              </a:ext>
            </a:extLst>
          </p:cNvPr>
          <p:cNvSpPr/>
          <p:nvPr/>
        </p:nvSpPr>
        <p:spPr>
          <a:xfrm>
            <a:off x="6938547" y="1990216"/>
            <a:ext cx="498675" cy="866574"/>
          </a:xfrm>
          <a:custGeom>
            <a:avLst/>
            <a:gdLst>
              <a:gd name="connsiteX0" fmla="*/ 1806 w 498675"/>
              <a:gd name="connsiteY0" fmla="*/ 525804 h 866574"/>
              <a:gd name="connsiteX1" fmla="*/ 86998 w 498675"/>
              <a:gd name="connsiteY1" fmla="*/ 559881 h 866574"/>
              <a:gd name="connsiteX2" fmla="*/ 104037 w 498675"/>
              <a:gd name="connsiteY2" fmla="*/ 565560 h 866574"/>
              <a:gd name="connsiteX3" fmla="*/ 138114 w 498675"/>
              <a:gd name="connsiteY3" fmla="*/ 593958 h 866574"/>
              <a:gd name="connsiteX4" fmla="*/ 155152 w 498675"/>
              <a:gd name="connsiteY4" fmla="*/ 599637 h 866574"/>
              <a:gd name="connsiteX5" fmla="*/ 217627 w 498675"/>
              <a:gd name="connsiteY5" fmla="*/ 616676 h 866574"/>
              <a:gd name="connsiteX6" fmla="*/ 280101 w 498675"/>
              <a:gd name="connsiteY6" fmla="*/ 639394 h 866574"/>
              <a:gd name="connsiteX7" fmla="*/ 297140 w 498675"/>
              <a:gd name="connsiteY7" fmla="*/ 645073 h 866574"/>
              <a:gd name="connsiteX8" fmla="*/ 314178 w 498675"/>
              <a:gd name="connsiteY8" fmla="*/ 656432 h 866574"/>
              <a:gd name="connsiteX9" fmla="*/ 331217 w 498675"/>
              <a:gd name="connsiteY9" fmla="*/ 662112 h 866574"/>
              <a:gd name="connsiteX10" fmla="*/ 336896 w 498675"/>
              <a:gd name="connsiteY10" fmla="*/ 713227 h 866574"/>
              <a:gd name="connsiteX11" fmla="*/ 348255 w 498675"/>
              <a:gd name="connsiteY11" fmla="*/ 730266 h 866574"/>
              <a:gd name="connsiteX12" fmla="*/ 393692 w 498675"/>
              <a:gd name="connsiteY12" fmla="*/ 775702 h 866574"/>
              <a:gd name="connsiteX13" fmla="*/ 410730 w 498675"/>
              <a:gd name="connsiteY13" fmla="*/ 792741 h 866574"/>
              <a:gd name="connsiteX14" fmla="*/ 450487 w 498675"/>
              <a:gd name="connsiteY14" fmla="*/ 843856 h 866574"/>
              <a:gd name="connsiteX15" fmla="*/ 484564 w 498675"/>
              <a:gd name="connsiteY15" fmla="*/ 866574 h 866574"/>
              <a:gd name="connsiteX16" fmla="*/ 490243 w 498675"/>
              <a:gd name="connsiteY16" fmla="*/ 792741 h 866574"/>
              <a:gd name="connsiteX17" fmla="*/ 484564 w 498675"/>
              <a:gd name="connsiteY17" fmla="*/ 775702 h 866574"/>
              <a:gd name="connsiteX18" fmla="*/ 467525 w 498675"/>
              <a:gd name="connsiteY18" fmla="*/ 770023 h 866574"/>
              <a:gd name="connsiteX19" fmla="*/ 450487 w 498675"/>
              <a:gd name="connsiteY19" fmla="*/ 752984 h 866574"/>
              <a:gd name="connsiteX20" fmla="*/ 410730 w 498675"/>
              <a:gd name="connsiteY20" fmla="*/ 718907 h 866574"/>
              <a:gd name="connsiteX21" fmla="*/ 399371 w 498675"/>
              <a:gd name="connsiteY21" fmla="*/ 701868 h 866574"/>
              <a:gd name="connsiteX22" fmla="*/ 388012 w 498675"/>
              <a:gd name="connsiteY22" fmla="*/ 639394 h 866574"/>
              <a:gd name="connsiteX23" fmla="*/ 376653 w 498675"/>
              <a:gd name="connsiteY23" fmla="*/ 588278 h 866574"/>
              <a:gd name="connsiteX24" fmla="*/ 370973 w 498675"/>
              <a:gd name="connsiteY24" fmla="*/ 486047 h 866574"/>
              <a:gd name="connsiteX25" fmla="*/ 365294 w 498675"/>
              <a:gd name="connsiteY25" fmla="*/ 446291 h 866574"/>
              <a:gd name="connsiteX26" fmla="*/ 382333 w 498675"/>
              <a:gd name="connsiteY26" fmla="*/ 412214 h 866574"/>
              <a:gd name="connsiteX27" fmla="*/ 416410 w 498675"/>
              <a:gd name="connsiteY27" fmla="*/ 406534 h 866574"/>
              <a:gd name="connsiteX28" fmla="*/ 444807 w 498675"/>
              <a:gd name="connsiteY28" fmla="*/ 400855 h 866574"/>
              <a:gd name="connsiteX29" fmla="*/ 450487 w 498675"/>
              <a:gd name="connsiteY29" fmla="*/ 383816 h 866574"/>
              <a:gd name="connsiteX30" fmla="*/ 439128 w 498675"/>
              <a:gd name="connsiteY30" fmla="*/ 327021 h 866574"/>
              <a:gd name="connsiteX31" fmla="*/ 450487 w 498675"/>
              <a:gd name="connsiteY31" fmla="*/ 287265 h 866574"/>
              <a:gd name="connsiteX32" fmla="*/ 433448 w 498675"/>
              <a:gd name="connsiteY32" fmla="*/ 253188 h 866574"/>
              <a:gd name="connsiteX33" fmla="*/ 433448 w 498675"/>
              <a:gd name="connsiteY33" fmla="*/ 207752 h 866574"/>
              <a:gd name="connsiteX34" fmla="*/ 450487 w 498675"/>
              <a:gd name="connsiteY34" fmla="*/ 196393 h 866574"/>
              <a:gd name="connsiteX35" fmla="*/ 461846 w 498675"/>
              <a:gd name="connsiteY35" fmla="*/ 179354 h 866574"/>
              <a:gd name="connsiteX36" fmla="*/ 467525 w 498675"/>
              <a:gd name="connsiteY36" fmla="*/ 162316 h 866574"/>
              <a:gd name="connsiteX37" fmla="*/ 478884 w 498675"/>
              <a:gd name="connsiteY37" fmla="*/ 133918 h 866574"/>
              <a:gd name="connsiteX38" fmla="*/ 490243 w 498675"/>
              <a:gd name="connsiteY38" fmla="*/ 99841 h 866574"/>
              <a:gd name="connsiteX39" fmla="*/ 484564 w 498675"/>
              <a:gd name="connsiteY39" fmla="*/ 3290 h 866574"/>
              <a:gd name="connsiteX40" fmla="*/ 456166 w 498675"/>
              <a:gd name="connsiteY40" fmla="*/ 8969 h 866574"/>
              <a:gd name="connsiteX41" fmla="*/ 422089 w 498675"/>
              <a:gd name="connsiteY41" fmla="*/ 20328 h 866574"/>
              <a:gd name="connsiteX42" fmla="*/ 416410 w 498675"/>
              <a:gd name="connsiteY42" fmla="*/ 3290 h 866574"/>
              <a:gd name="connsiteX43" fmla="*/ 370973 w 498675"/>
              <a:gd name="connsiteY43" fmla="*/ 14649 h 866574"/>
              <a:gd name="connsiteX44" fmla="*/ 348255 w 498675"/>
              <a:gd name="connsiteY44" fmla="*/ 48726 h 866574"/>
              <a:gd name="connsiteX45" fmla="*/ 331217 w 498675"/>
              <a:gd name="connsiteY45" fmla="*/ 54405 h 866574"/>
              <a:gd name="connsiteX46" fmla="*/ 240345 w 498675"/>
              <a:gd name="connsiteY46" fmla="*/ 65764 h 866574"/>
              <a:gd name="connsiteX47" fmla="*/ 200588 w 498675"/>
              <a:gd name="connsiteY47" fmla="*/ 77123 h 866574"/>
              <a:gd name="connsiteX48" fmla="*/ 177870 w 498675"/>
              <a:gd name="connsiteY48" fmla="*/ 82803 h 866574"/>
              <a:gd name="connsiteX49" fmla="*/ 126755 w 498675"/>
              <a:gd name="connsiteY49" fmla="*/ 99841 h 866574"/>
              <a:gd name="connsiteX50" fmla="*/ 109716 w 498675"/>
              <a:gd name="connsiteY50" fmla="*/ 105521 h 866574"/>
              <a:gd name="connsiteX51" fmla="*/ 92678 w 498675"/>
              <a:gd name="connsiteY51" fmla="*/ 111200 h 866574"/>
              <a:gd name="connsiteX52" fmla="*/ 104037 w 498675"/>
              <a:gd name="connsiteY52" fmla="*/ 150957 h 866574"/>
              <a:gd name="connsiteX53" fmla="*/ 109716 w 498675"/>
              <a:gd name="connsiteY53" fmla="*/ 219111 h 866574"/>
              <a:gd name="connsiteX54" fmla="*/ 138114 w 498675"/>
              <a:gd name="connsiteY54" fmla="*/ 258867 h 866574"/>
              <a:gd name="connsiteX55" fmla="*/ 155152 w 498675"/>
              <a:gd name="connsiteY55" fmla="*/ 253188 h 866574"/>
              <a:gd name="connsiteX56" fmla="*/ 206268 w 498675"/>
              <a:gd name="connsiteY56" fmla="*/ 270226 h 866574"/>
              <a:gd name="connsiteX57" fmla="*/ 228986 w 498675"/>
              <a:gd name="connsiteY57" fmla="*/ 275906 h 866574"/>
              <a:gd name="connsiteX58" fmla="*/ 246024 w 498675"/>
              <a:gd name="connsiteY58" fmla="*/ 281585 h 866574"/>
              <a:gd name="connsiteX59" fmla="*/ 251704 w 498675"/>
              <a:gd name="connsiteY59" fmla="*/ 298624 h 866574"/>
              <a:gd name="connsiteX60" fmla="*/ 263063 w 498675"/>
              <a:gd name="connsiteY60" fmla="*/ 315662 h 866574"/>
              <a:gd name="connsiteX61" fmla="*/ 240345 w 498675"/>
              <a:gd name="connsiteY61" fmla="*/ 366778 h 866574"/>
              <a:gd name="connsiteX62" fmla="*/ 223306 w 498675"/>
              <a:gd name="connsiteY62" fmla="*/ 372457 h 866574"/>
              <a:gd name="connsiteX63" fmla="*/ 189229 w 498675"/>
              <a:gd name="connsiteY63" fmla="*/ 395175 h 866574"/>
              <a:gd name="connsiteX64" fmla="*/ 155152 w 498675"/>
              <a:gd name="connsiteY64" fmla="*/ 406534 h 866574"/>
              <a:gd name="connsiteX65" fmla="*/ 104037 w 498675"/>
              <a:gd name="connsiteY65" fmla="*/ 440611 h 866574"/>
              <a:gd name="connsiteX66" fmla="*/ 86998 w 498675"/>
              <a:gd name="connsiteY66" fmla="*/ 451970 h 866574"/>
              <a:gd name="connsiteX67" fmla="*/ 52921 w 498675"/>
              <a:gd name="connsiteY67" fmla="*/ 463329 h 866574"/>
              <a:gd name="connsiteX68" fmla="*/ 35883 w 498675"/>
              <a:gd name="connsiteY68" fmla="*/ 469009 h 866574"/>
              <a:gd name="connsiteX69" fmla="*/ 1806 w 498675"/>
              <a:gd name="connsiteY69" fmla="*/ 525804 h 8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98675" h="866574">
                <a:moveTo>
                  <a:pt x="1806" y="525804"/>
                </a:moveTo>
                <a:cubicBezTo>
                  <a:pt x="10325" y="540949"/>
                  <a:pt x="58493" y="548796"/>
                  <a:pt x="86998" y="559881"/>
                </a:cubicBezTo>
                <a:cubicBezTo>
                  <a:pt x="92578" y="562051"/>
                  <a:pt x="99056" y="562239"/>
                  <a:pt x="104037" y="565560"/>
                </a:cubicBezTo>
                <a:cubicBezTo>
                  <a:pt x="141725" y="590685"/>
                  <a:pt x="100945" y="575374"/>
                  <a:pt x="138114" y="593958"/>
                </a:cubicBezTo>
                <a:cubicBezTo>
                  <a:pt x="143469" y="596635"/>
                  <a:pt x="149547" y="597535"/>
                  <a:pt x="155152" y="599637"/>
                </a:cubicBezTo>
                <a:cubicBezTo>
                  <a:pt x="198934" y="616055"/>
                  <a:pt x="168194" y="608436"/>
                  <a:pt x="217627" y="616676"/>
                </a:cubicBezTo>
                <a:cubicBezTo>
                  <a:pt x="257134" y="632479"/>
                  <a:pt x="236361" y="624815"/>
                  <a:pt x="280101" y="639394"/>
                </a:cubicBezTo>
                <a:lnTo>
                  <a:pt x="297140" y="645073"/>
                </a:lnTo>
                <a:cubicBezTo>
                  <a:pt x="302819" y="648859"/>
                  <a:pt x="308073" y="653379"/>
                  <a:pt x="314178" y="656432"/>
                </a:cubicBezTo>
                <a:cubicBezTo>
                  <a:pt x="319533" y="659109"/>
                  <a:pt x="328994" y="656553"/>
                  <a:pt x="331217" y="662112"/>
                </a:cubicBezTo>
                <a:cubicBezTo>
                  <a:pt x="337584" y="678029"/>
                  <a:pt x="332738" y="696596"/>
                  <a:pt x="336896" y="713227"/>
                </a:cubicBezTo>
                <a:cubicBezTo>
                  <a:pt x="338552" y="719849"/>
                  <a:pt x="343760" y="725129"/>
                  <a:pt x="348255" y="730266"/>
                </a:cubicBezTo>
                <a:cubicBezTo>
                  <a:pt x="348273" y="730287"/>
                  <a:pt x="387622" y="769632"/>
                  <a:pt x="393692" y="775702"/>
                </a:cubicBezTo>
                <a:cubicBezTo>
                  <a:pt x="399372" y="781382"/>
                  <a:pt x="406275" y="786058"/>
                  <a:pt x="410730" y="792741"/>
                </a:cubicBezTo>
                <a:cubicBezTo>
                  <a:pt x="423947" y="812566"/>
                  <a:pt x="432006" y="829482"/>
                  <a:pt x="450487" y="843856"/>
                </a:cubicBezTo>
                <a:cubicBezTo>
                  <a:pt x="461263" y="852237"/>
                  <a:pt x="484564" y="866574"/>
                  <a:pt x="484564" y="866574"/>
                </a:cubicBezTo>
                <a:cubicBezTo>
                  <a:pt x="505479" y="835202"/>
                  <a:pt x="499384" y="852156"/>
                  <a:pt x="490243" y="792741"/>
                </a:cubicBezTo>
                <a:cubicBezTo>
                  <a:pt x="489333" y="786824"/>
                  <a:pt x="488797" y="779935"/>
                  <a:pt x="484564" y="775702"/>
                </a:cubicBezTo>
                <a:cubicBezTo>
                  <a:pt x="480331" y="771469"/>
                  <a:pt x="473205" y="771916"/>
                  <a:pt x="467525" y="770023"/>
                </a:cubicBezTo>
                <a:cubicBezTo>
                  <a:pt x="461846" y="764343"/>
                  <a:pt x="456585" y="758211"/>
                  <a:pt x="450487" y="752984"/>
                </a:cubicBezTo>
                <a:cubicBezTo>
                  <a:pt x="428555" y="734184"/>
                  <a:pt x="428344" y="740043"/>
                  <a:pt x="410730" y="718907"/>
                </a:cubicBezTo>
                <a:cubicBezTo>
                  <a:pt x="406360" y="713663"/>
                  <a:pt x="403157" y="707548"/>
                  <a:pt x="399371" y="701868"/>
                </a:cubicBezTo>
                <a:cubicBezTo>
                  <a:pt x="395258" y="677186"/>
                  <a:pt x="393308" y="663226"/>
                  <a:pt x="388012" y="639394"/>
                </a:cubicBezTo>
                <a:cubicBezTo>
                  <a:pt x="371973" y="567220"/>
                  <a:pt x="393781" y="673911"/>
                  <a:pt x="376653" y="588278"/>
                </a:cubicBezTo>
                <a:cubicBezTo>
                  <a:pt x="374760" y="554201"/>
                  <a:pt x="373695" y="520068"/>
                  <a:pt x="370973" y="486047"/>
                </a:cubicBezTo>
                <a:cubicBezTo>
                  <a:pt x="369905" y="472703"/>
                  <a:pt x="365294" y="459678"/>
                  <a:pt x="365294" y="446291"/>
                </a:cubicBezTo>
                <a:cubicBezTo>
                  <a:pt x="365294" y="439569"/>
                  <a:pt x="376588" y="415087"/>
                  <a:pt x="382333" y="412214"/>
                </a:cubicBezTo>
                <a:cubicBezTo>
                  <a:pt x="392633" y="407064"/>
                  <a:pt x="405080" y="408594"/>
                  <a:pt x="416410" y="406534"/>
                </a:cubicBezTo>
                <a:cubicBezTo>
                  <a:pt x="425907" y="404807"/>
                  <a:pt x="435341" y="402748"/>
                  <a:pt x="444807" y="400855"/>
                </a:cubicBezTo>
                <a:cubicBezTo>
                  <a:pt x="446700" y="395175"/>
                  <a:pt x="450487" y="389803"/>
                  <a:pt x="450487" y="383816"/>
                </a:cubicBezTo>
                <a:cubicBezTo>
                  <a:pt x="450487" y="357716"/>
                  <a:pt x="446121" y="348002"/>
                  <a:pt x="439128" y="327021"/>
                </a:cubicBezTo>
                <a:cubicBezTo>
                  <a:pt x="441805" y="318988"/>
                  <a:pt x="450487" y="294393"/>
                  <a:pt x="450487" y="287265"/>
                </a:cubicBezTo>
                <a:cubicBezTo>
                  <a:pt x="450487" y="275508"/>
                  <a:pt x="439191" y="261802"/>
                  <a:pt x="433448" y="253188"/>
                </a:cubicBezTo>
                <a:cubicBezTo>
                  <a:pt x="430538" y="238634"/>
                  <a:pt x="422272" y="221722"/>
                  <a:pt x="433448" y="207752"/>
                </a:cubicBezTo>
                <a:cubicBezTo>
                  <a:pt x="437712" y="202422"/>
                  <a:pt x="444807" y="200179"/>
                  <a:pt x="450487" y="196393"/>
                </a:cubicBezTo>
                <a:cubicBezTo>
                  <a:pt x="454273" y="190713"/>
                  <a:pt x="458793" y="185459"/>
                  <a:pt x="461846" y="179354"/>
                </a:cubicBezTo>
                <a:cubicBezTo>
                  <a:pt x="464523" y="173999"/>
                  <a:pt x="465423" y="167921"/>
                  <a:pt x="467525" y="162316"/>
                </a:cubicBezTo>
                <a:cubicBezTo>
                  <a:pt x="471105" y="152770"/>
                  <a:pt x="475400" y="143499"/>
                  <a:pt x="478884" y="133918"/>
                </a:cubicBezTo>
                <a:cubicBezTo>
                  <a:pt x="482976" y="122665"/>
                  <a:pt x="490243" y="99841"/>
                  <a:pt x="490243" y="99841"/>
                </a:cubicBezTo>
                <a:cubicBezTo>
                  <a:pt x="488350" y="67657"/>
                  <a:pt x="495884" y="33477"/>
                  <a:pt x="484564" y="3290"/>
                </a:cubicBezTo>
                <a:cubicBezTo>
                  <a:pt x="481174" y="-5749"/>
                  <a:pt x="465479" y="6429"/>
                  <a:pt x="456166" y="8969"/>
                </a:cubicBezTo>
                <a:cubicBezTo>
                  <a:pt x="444614" y="12119"/>
                  <a:pt x="422089" y="20328"/>
                  <a:pt x="422089" y="20328"/>
                </a:cubicBezTo>
                <a:cubicBezTo>
                  <a:pt x="420196" y="14649"/>
                  <a:pt x="422089" y="5183"/>
                  <a:pt x="416410" y="3290"/>
                </a:cubicBezTo>
                <a:cubicBezTo>
                  <a:pt x="409554" y="1005"/>
                  <a:pt x="380169" y="11584"/>
                  <a:pt x="370973" y="14649"/>
                </a:cubicBezTo>
                <a:cubicBezTo>
                  <a:pt x="363400" y="26008"/>
                  <a:pt x="361206" y="44409"/>
                  <a:pt x="348255" y="48726"/>
                </a:cubicBezTo>
                <a:cubicBezTo>
                  <a:pt x="342576" y="50619"/>
                  <a:pt x="337122" y="53421"/>
                  <a:pt x="331217" y="54405"/>
                </a:cubicBezTo>
                <a:cubicBezTo>
                  <a:pt x="217497" y="73358"/>
                  <a:pt x="335567" y="48451"/>
                  <a:pt x="240345" y="65764"/>
                </a:cubicBezTo>
                <a:cubicBezTo>
                  <a:pt x="215948" y="70200"/>
                  <a:pt x="221865" y="71044"/>
                  <a:pt x="200588" y="77123"/>
                </a:cubicBezTo>
                <a:cubicBezTo>
                  <a:pt x="193083" y="79267"/>
                  <a:pt x="185347" y="80560"/>
                  <a:pt x="177870" y="82803"/>
                </a:cubicBezTo>
                <a:cubicBezTo>
                  <a:pt x="160668" y="87964"/>
                  <a:pt x="143793" y="94162"/>
                  <a:pt x="126755" y="99841"/>
                </a:cubicBezTo>
                <a:lnTo>
                  <a:pt x="109716" y="105521"/>
                </a:lnTo>
                <a:lnTo>
                  <a:pt x="92678" y="111200"/>
                </a:lnTo>
                <a:cubicBezTo>
                  <a:pt x="96448" y="122512"/>
                  <a:pt x="102611" y="139553"/>
                  <a:pt x="104037" y="150957"/>
                </a:cubicBezTo>
                <a:cubicBezTo>
                  <a:pt x="106865" y="173578"/>
                  <a:pt x="105968" y="196624"/>
                  <a:pt x="109716" y="219111"/>
                </a:cubicBezTo>
                <a:cubicBezTo>
                  <a:pt x="115952" y="256529"/>
                  <a:pt x="113224" y="250571"/>
                  <a:pt x="138114" y="258867"/>
                </a:cubicBezTo>
                <a:cubicBezTo>
                  <a:pt x="143793" y="256974"/>
                  <a:pt x="149165" y="253188"/>
                  <a:pt x="155152" y="253188"/>
                </a:cubicBezTo>
                <a:cubicBezTo>
                  <a:pt x="184196" y="253188"/>
                  <a:pt x="181631" y="260987"/>
                  <a:pt x="206268" y="270226"/>
                </a:cubicBezTo>
                <a:cubicBezTo>
                  <a:pt x="213577" y="272967"/>
                  <a:pt x="221481" y="273762"/>
                  <a:pt x="228986" y="275906"/>
                </a:cubicBezTo>
                <a:cubicBezTo>
                  <a:pt x="234742" y="277551"/>
                  <a:pt x="240345" y="279692"/>
                  <a:pt x="246024" y="281585"/>
                </a:cubicBezTo>
                <a:cubicBezTo>
                  <a:pt x="247917" y="287265"/>
                  <a:pt x="249027" y="293269"/>
                  <a:pt x="251704" y="298624"/>
                </a:cubicBezTo>
                <a:cubicBezTo>
                  <a:pt x="254757" y="304729"/>
                  <a:pt x="262384" y="308870"/>
                  <a:pt x="263063" y="315662"/>
                </a:cubicBezTo>
                <a:cubicBezTo>
                  <a:pt x="266299" y="348024"/>
                  <a:pt x="263483" y="355209"/>
                  <a:pt x="240345" y="366778"/>
                </a:cubicBezTo>
                <a:cubicBezTo>
                  <a:pt x="234990" y="369455"/>
                  <a:pt x="228986" y="370564"/>
                  <a:pt x="223306" y="372457"/>
                </a:cubicBezTo>
                <a:cubicBezTo>
                  <a:pt x="211947" y="380030"/>
                  <a:pt x="202180" y="390858"/>
                  <a:pt x="189229" y="395175"/>
                </a:cubicBezTo>
                <a:lnTo>
                  <a:pt x="155152" y="406534"/>
                </a:lnTo>
                <a:lnTo>
                  <a:pt x="104037" y="440611"/>
                </a:lnTo>
                <a:cubicBezTo>
                  <a:pt x="98357" y="444397"/>
                  <a:pt x="93474" y="449811"/>
                  <a:pt x="86998" y="451970"/>
                </a:cubicBezTo>
                <a:lnTo>
                  <a:pt x="52921" y="463329"/>
                </a:lnTo>
                <a:cubicBezTo>
                  <a:pt x="47242" y="465222"/>
                  <a:pt x="40864" y="465688"/>
                  <a:pt x="35883" y="469009"/>
                </a:cubicBezTo>
                <a:cubicBezTo>
                  <a:pt x="16616" y="481853"/>
                  <a:pt x="-6713" y="510659"/>
                  <a:pt x="1806" y="525804"/>
                </a:cubicBezTo>
                <a:close/>
              </a:path>
            </a:pathLst>
          </a:custGeom>
          <a:solidFill>
            <a:srgbClr val="FF06FF">
              <a:alpha val="29999"/>
            </a:srgbClr>
          </a:solidFill>
          <a:ln>
            <a:solidFill>
              <a:srgbClr val="FF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77CE0361-84DF-50A6-873E-E23E100DF9D7}"/>
              </a:ext>
            </a:extLst>
          </p:cNvPr>
          <p:cNvSpPr/>
          <p:nvPr/>
        </p:nvSpPr>
        <p:spPr>
          <a:xfrm>
            <a:off x="4600277" y="2976060"/>
            <a:ext cx="516955" cy="590668"/>
          </a:xfrm>
          <a:custGeom>
            <a:avLst/>
            <a:gdLst>
              <a:gd name="connsiteX0" fmla="*/ 121 w 516955"/>
              <a:gd name="connsiteY0" fmla="*/ 124949 h 590668"/>
              <a:gd name="connsiteX1" fmla="*/ 39877 w 516955"/>
              <a:gd name="connsiteY1" fmla="*/ 102231 h 590668"/>
              <a:gd name="connsiteX2" fmla="*/ 56916 w 516955"/>
              <a:gd name="connsiteY2" fmla="*/ 96551 h 590668"/>
              <a:gd name="connsiteX3" fmla="*/ 108031 w 516955"/>
              <a:gd name="connsiteY3" fmla="*/ 56795 h 590668"/>
              <a:gd name="connsiteX4" fmla="*/ 113711 w 516955"/>
              <a:gd name="connsiteY4" fmla="*/ 34077 h 590668"/>
              <a:gd name="connsiteX5" fmla="*/ 125070 w 516955"/>
              <a:gd name="connsiteY5" fmla="*/ 0 h 590668"/>
              <a:gd name="connsiteX6" fmla="*/ 153467 w 516955"/>
              <a:gd name="connsiteY6" fmla="*/ 5679 h 590668"/>
              <a:gd name="connsiteX7" fmla="*/ 159147 w 516955"/>
              <a:gd name="connsiteY7" fmla="*/ 22718 h 590668"/>
              <a:gd name="connsiteX8" fmla="*/ 176185 w 516955"/>
              <a:gd name="connsiteY8" fmla="*/ 39756 h 590668"/>
              <a:gd name="connsiteX9" fmla="*/ 187544 w 516955"/>
              <a:gd name="connsiteY9" fmla="*/ 56795 h 590668"/>
              <a:gd name="connsiteX10" fmla="*/ 221621 w 516955"/>
              <a:gd name="connsiteY10" fmla="*/ 79513 h 590668"/>
              <a:gd name="connsiteX11" fmla="*/ 250019 w 516955"/>
              <a:gd name="connsiteY11" fmla="*/ 107910 h 590668"/>
              <a:gd name="connsiteX12" fmla="*/ 295455 w 516955"/>
              <a:gd name="connsiteY12" fmla="*/ 159026 h 590668"/>
              <a:gd name="connsiteX13" fmla="*/ 306814 w 516955"/>
              <a:gd name="connsiteY13" fmla="*/ 193103 h 590668"/>
              <a:gd name="connsiteX14" fmla="*/ 329532 w 516955"/>
              <a:gd name="connsiteY14" fmla="*/ 227180 h 590668"/>
              <a:gd name="connsiteX15" fmla="*/ 346570 w 516955"/>
              <a:gd name="connsiteY15" fmla="*/ 261257 h 590668"/>
              <a:gd name="connsiteX16" fmla="*/ 363609 w 516955"/>
              <a:gd name="connsiteY16" fmla="*/ 295334 h 590668"/>
              <a:gd name="connsiteX17" fmla="*/ 386327 w 516955"/>
              <a:gd name="connsiteY17" fmla="*/ 346449 h 590668"/>
              <a:gd name="connsiteX18" fmla="*/ 403365 w 516955"/>
              <a:gd name="connsiteY18" fmla="*/ 352129 h 590668"/>
              <a:gd name="connsiteX19" fmla="*/ 420404 w 516955"/>
              <a:gd name="connsiteY19" fmla="*/ 346449 h 590668"/>
              <a:gd name="connsiteX20" fmla="*/ 437442 w 516955"/>
              <a:gd name="connsiteY20" fmla="*/ 329411 h 590668"/>
              <a:gd name="connsiteX21" fmla="*/ 454481 w 516955"/>
              <a:gd name="connsiteY21" fmla="*/ 335090 h 590668"/>
              <a:gd name="connsiteX22" fmla="*/ 460160 w 516955"/>
              <a:gd name="connsiteY22" fmla="*/ 352129 h 590668"/>
              <a:gd name="connsiteX23" fmla="*/ 482878 w 516955"/>
              <a:gd name="connsiteY23" fmla="*/ 386206 h 590668"/>
              <a:gd name="connsiteX24" fmla="*/ 471519 w 516955"/>
              <a:gd name="connsiteY24" fmla="*/ 494116 h 590668"/>
              <a:gd name="connsiteX25" fmla="*/ 477199 w 516955"/>
              <a:gd name="connsiteY25" fmla="*/ 511155 h 590668"/>
              <a:gd name="connsiteX26" fmla="*/ 494237 w 516955"/>
              <a:gd name="connsiteY26" fmla="*/ 522514 h 590668"/>
              <a:gd name="connsiteX27" fmla="*/ 511276 w 516955"/>
              <a:gd name="connsiteY27" fmla="*/ 539552 h 590668"/>
              <a:gd name="connsiteX28" fmla="*/ 516955 w 516955"/>
              <a:gd name="connsiteY28" fmla="*/ 556591 h 590668"/>
              <a:gd name="connsiteX29" fmla="*/ 511276 w 516955"/>
              <a:gd name="connsiteY29" fmla="*/ 573629 h 590668"/>
              <a:gd name="connsiteX30" fmla="*/ 477199 w 516955"/>
              <a:gd name="connsiteY30" fmla="*/ 590668 h 590668"/>
              <a:gd name="connsiteX31" fmla="*/ 465840 w 516955"/>
              <a:gd name="connsiteY31" fmla="*/ 573629 h 590668"/>
              <a:gd name="connsiteX32" fmla="*/ 460160 w 516955"/>
              <a:gd name="connsiteY32" fmla="*/ 556591 h 590668"/>
              <a:gd name="connsiteX33" fmla="*/ 443122 w 516955"/>
              <a:gd name="connsiteY33" fmla="*/ 539552 h 590668"/>
              <a:gd name="connsiteX34" fmla="*/ 431763 w 516955"/>
              <a:gd name="connsiteY34" fmla="*/ 522514 h 590668"/>
              <a:gd name="connsiteX35" fmla="*/ 392006 w 516955"/>
              <a:gd name="connsiteY35" fmla="*/ 499796 h 590668"/>
              <a:gd name="connsiteX36" fmla="*/ 352250 w 516955"/>
              <a:gd name="connsiteY36" fmla="*/ 494116 h 590668"/>
              <a:gd name="connsiteX37" fmla="*/ 318173 w 516955"/>
              <a:gd name="connsiteY37" fmla="*/ 482757 h 590668"/>
              <a:gd name="connsiteX38" fmla="*/ 284096 w 516955"/>
              <a:gd name="connsiteY38" fmla="*/ 465719 h 590668"/>
              <a:gd name="connsiteX39" fmla="*/ 267057 w 516955"/>
              <a:gd name="connsiteY39" fmla="*/ 448680 h 590668"/>
              <a:gd name="connsiteX40" fmla="*/ 250019 w 516955"/>
              <a:gd name="connsiteY40" fmla="*/ 437321 h 590668"/>
              <a:gd name="connsiteX41" fmla="*/ 238660 w 516955"/>
              <a:gd name="connsiteY41" fmla="*/ 403244 h 590668"/>
              <a:gd name="connsiteX42" fmla="*/ 221621 w 516955"/>
              <a:gd name="connsiteY42" fmla="*/ 352129 h 590668"/>
              <a:gd name="connsiteX43" fmla="*/ 210262 w 516955"/>
              <a:gd name="connsiteY43" fmla="*/ 318052 h 590668"/>
              <a:gd name="connsiteX44" fmla="*/ 193224 w 516955"/>
              <a:gd name="connsiteY44" fmla="*/ 301013 h 590668"/>
              <a:gd name="connsiteX45" fmla="*/ 153467 w 516955"/>
              <a:gd name="connsiteY45" fmla="*/ 278295 h 590668"/>
              <a:gd name="connsiteX46" fmla="*/ 119390 w 516955"/>
              <a:gd name="connsiteY46" fmla="*/ 266936 h 590668"/>
              <a:gd name="connsiteX47" fmla="*/ 102352 w 516955"/>
              <a:gd name="connsiteY47" fmla="*/ 261257 h 590668"/>
              <a:gd name="connsiteX48" fmla="*/ 68275 w 516955"/>
              <a:gd name="connsiteY48" fmla="*/ 238539 h 590668"/>
              <a:gd name="connsiteX49" fmla="*/ 51236 w 516955"/>
              <a:gd name="connsiteY49" fmla="*/ 227180 h 590668"/>
              <a:gd name="connsiteX50" fmla="*/ 34198 w 516955"/>
              <a:gd name="connsiteY50" fmla="*/ 210141 h 590668"/>
              <a:gd name="connsiteX51" fmla="*/ 28518 w 516955"/>
              <a:gd name="connsiteY51" fmla="*/ 193103 h 590668"/>
              <a:gd name="connsiteX52" fmla="*/ 121 w 516955"/>
              <a:gd name="connsiteY52" fmla="*/ 124949 h 59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6955" h="590668">
                <a:moveTo>
                  <a:pt x="121" y="124949"/>
                </a:moveTo>
                <a:cubicBezTo>
                  <a:pt x="2014" y="109804"/>
                  <a:pt x="26225" y="109057"/>
                  <a:pt x="39877" y="102231"/>
                </a:cubicBezTo>
                <a:cubicBezTo>
                  <a:pt x="45232" y="99554"/>
                  <a:pt x="51682" y="99459"/>
                  <a:pt x="56916" y="96551"/>
                </a:cubicBezTo>
                <a:cubicBezTo>
                  <a:pt x="87486" y="79567"/>
                  <a:pt x="87335" y="77491"/>
                  <a:pt x="108031" y="56795"/>
                </a:cubicBezTo>
                <a:cubicBezTo>
                  <a:pt x="109924" y="49222"/>
                  <a:pt x="111468" y="41554"/>
                  <a:pt x="113711" y="34077"/>
                </a:cubicBezTo>
                <a:cubicBezTo>
                  <a:pt x="117152" y="22609"/>
                  <a:pt x="125070" y="0"/>
                  <a:pt x="125070" y="0"/>
                </a:cubicBezTo>
                <a:cubicBezTo>
                  <a:pt x="134536" y="1893"/>
                  <a:pt x="145435" y="324"/>
                  <a:pt x="153467" y="5679"/>
                </a:cubicBezTo>
                <a:cubicBezTo>
                  <a:pt x="158448" y="9000"/>
                  <a:pt x="155826" y="17737"/>
                  <a:pt x="159147" y="22718"/>
                </a:cubicBezTo>
                <a:cubicBezTo>
                  <a:pt x="163602" y="29401"/>
                  <a:pt x="171043" y="33586"/>
                  <a:pt x="176185" y="39756"/>
                </a:cubicBezTo>
                <a:cubicBezTo>
                  <a:pt x="180555" y="45000"/>
                  <a:pt x="182407" y="52300"/>
                  <a:pt x="187544" y="56795"/>
                </a:cubicBezTo>
                <a:cubicBezTo>
                  <a:pt x="197818" y="65785"/>
                  <a:pt x="221621" y="79513"/>
                  <a:pt x="221621" y="79513"/>
                </a:cubicBezTo>
                <a:cubicBezTo>
                  <a:pt x="245028" y="114623"/>
                  <a:pt x="219038" y="80372"/>
                  <a:pt x="250019" y="107910"/>
                </a:cubicBezTo>
                <a:cubicBezTo>
                  <a:pt x="281849" y="136203"/>
                  <a:pt x="278191" y="133129"/>
                  <a:pt x="295455" y="159026"/>
                </a:cubicBezTo>
                <a:cubicBezTo>
                  <a:pt x="299241" y="170385"/>
                  <a:pt x="300172" y="183140"/>
                  <a:pt x="306814" y="193103"/>
                </a:cubicBezTo>
                <a:lnTo>
                  <a:pt x="329532" y="227180"/>
                </a:lnTo>
                <a:cubicBezTo>
                  <a:pt x="343804" y="269998"/>
                  <a:pt x="324554" y="217226"/>
                  <a:pt x="346570" y="261257"/>
                </a:cubicBezTo>
                <a:cubicBezTo>
                  <a:pt x="370085" y="308286"/>
                  <a:pt x="331055" y="246501"/>
                  <a:pt x="363609" y="295334"/>
                </a:cubicBezTo>
                <a:cubicBezTo>
                  <a:pt x="367080" y="305748"/>
                  <a:pt x="374053" y="336630"/>
                  <a:pt x="386327" y="346449"/>
                </a:cubicBezTo>
                <a:cubicBezTo>
                  <a:pt x="391002" y="350189"/>
                  <a:pt x="397686" y="350236"/>
                  <a:pt x="403365" y="352129"/>
                </a:cubicBezTo>
                <a:cubicBezTo>
                  <a:pt x="409045" y="350236"/>
                  <a:pt x="415423" y="349770"/>
                  <a:pt x="420404" y="346449"/>
                </a:cubicBezTo>
                <a:cubicBezTo>
                  <a:pt x="427087" y="341994"/>
                  <a:pt x="429822" y="331951"/>
                  <a:pt x="437442" y="329411"/>
                </a:cubicBezTo>
                <a:lnTo>
                  <a:pt x="454481" y="335090"/>
                </a:lnTo>
                <a:cubicBezTo>
                  <a:pt x="456374" y="340770"/>
                  <a:pt x="457253" y="346896"/>
                  <a:pt x="460160" y="352129"/>
                </a:cubicBezTo>
                <a:cubicBezTo>
                  <a:pt x="466790" y="364063"/>
                  <a:pt x="482878" y="386206"/>
                  <a:pt x="482878" y="386206"/>
                </a:cubicBezTo>
                <a:cubicBezTo>
                  <a:pt x="476203" y="426258"/>
                  <a:pt x="471519" y="448184"/>
                  <a:pt x="471519" y="494116"/>
                </a:cubicBezTo>
                <a:cubicBezTo>
                  <a:pt x="471519" y="500103"/>
                  <a:pt x="473459" y="506480"/>
                  <a:pt x="477199" y="511155"/>
                </a:cubicBezTo>
                <a:cubicBezTo>
                  <a:pt x="481463" y="516485"/>
                  <a:pt x="488993" y="518144"/>
                  <a:pt x="494237" y="522514"/>
                </a:cubicBezTo>
                <a:cubicBezTo>
                  <a:pt x="500407" y="527656"/>
                  <a:pt x="505596" y="533873"/>
                  <a:pt x="511276" y="539552"/>
                </a:cubicBezTo>
                <a:cubicBezTo>
                  <a:pt x="513169" y="545232"/>
                  <a:pt x="516955" y="550604"/>
                  <a:pt x="516955" y="556591"/>
                </a:cubicBezTo>
                <a:cubicBezTo>
                  <a:pt x="516955" y="562578"/>
                  <a:pt x="515016" y="568954"/>
                  <a:pt x="511276" y="573629"/>
                </a:cubicBezTo>
                <a:cubicBezTo>
                  <a:pt x="503270" y="583637"/>
                  <a:pt x="488422" y="586926"/>
                  <a:pt x="477199" y="590668"/>
                </a:cubicBezTo>
                <a:cubicBezTo>
                  <a:pt x="473413" y="584988"/>
                  <a:pt x="468893" y="579734"/>
                  <a:pt x="465840" y="573629"/>
                </a:cubicBezTo>
                <a:cubicBezTo>
                  <a:pt x="463163" y="568274"/>
                  <a:pt x="463481" y="561572"/>
                  <a:pt x="460160" y="556591"/>
                </a:cubicBezTo>
                <a:cubicBezTo>
                  <a:pt x="455705" y="549908"/>
                  <a:pt x="448264" y="545722"/>
                  <a:pt x="443122" y="539552"/>
                </a:cubicBezTo>
                <a:cubicBezTo>
                  <a:pt x="438752" y="534308"/>
                  <a:pt x="436590" y="527340"/>
                  <a:pt x="431763" y="522514"/>
                </a:cubicBezTo>
                <a:cubicBezTo>
                  <a:pt x="425980" y="516731"/>
                  <a:pt x="398131" y="501466"/>
                  <a:pt x="392006" y="499796"/>
                </a:cubicBezTo>
                <a:cubicBezTo>
                  <a:pt x="379091" y="496274"/>
                  <a:pt x="365502" y="496009"/>
                  <a:pt x="352250" y="494116"/>
                </a:cubicBezTo>
                <a:cubicBezTo>
                  <a:pt x="340891" y="490330"/>
                  <a:pt x="328136" y="489399"/>
                  <a:pt x="318173" y="482757"/>
                </a:cubicBezTo>
                <a:cubicBezTo>
                  <a:pt x="296153" y="468077"/>
                  <a:pt x="307610" y="473556"/>
                  <a:pt x="284096" y="465719"/>
                </a:cubicBezTo>
                <a:cubicBezTo>
                  <a:pt x="278416" y="460039"/>
                  <a:pt x="273228" y="453822"/>
                  <a:pt x="267057" y="448680"/>
                </a:cubicBezTo>
                <a:cubicBezTo>
                  <a:pt x="261813" y="444310"/>
                  <a:pt x="253637" y="443109"/>
                  <a:pt x="250019" y="437321"/>
                </a:cubicBezTo>
                <a:cubicBezTo>
                  <a:pt x="243673" y="427167"/>
                  <a:pt x="242446" y="414603"/>
                  <a:pt x="238660" y="403244"/>
                </a:cubicBezTo>
                <a:lnTo>
                  <a:pt x="221621" y="352129"/>
                </a:lnTo>
                <a:lnTo>
                  <a:pt x="210262" y="318052"/>
                </a:lnTo>
                <a:cubicBezTo>
                  <a:pt x="204583" y="312372"/>
                  <a:pt x="199394" y="306155"/>
                  <a:pt x="193224" y="301013"/>
                </a:cubicBezTo>
                <a:cubicBezTo>
                  <a:pt x="183767" y="293132"/>
                  <a:pt x="164148" y="282567"/>
                  <a:pt x="153467" y="278295"/>
                </a:cubicBezTo>
                <a:cubicBezTo>
                  <a:pt x="142350" y="273848"/>
                  <a:pt x="130749" y="270722"/>
                  <a:pt x="119390" y="266936"/>
                </a:cubicBezTo>
                <a:lnTo>
                  <a:pt x="102352" y="261257"/>
                </a:lnTo>
                <a:lnTo>
                  <a:pt x="68275" y="238539"/>
                </a:lnTo>
                <a:cubicBezTo>
                  <a:pt x="62595" y="234753"/>
                  <a:pt x="56063" y="232007"/>
                  <a:pt x="51236" y="227180"/>
                </a:cubicBezTo>
                <a:lnTo>
                  <a:pt x="34198" y="210141"/>
                </a:lnTo>
                <a:cubicBezTo>
                  <a:pt x="32305" y="204462"/>
                  <a:pt x="32751" y="197336"/>
                  <a:pt x="28518" y="193103"/>
                </a:cubicBezTo>
                <a:cubicBezTo>
                  <a:pt x="18865" y="183450"/>
                  <a:pt x="-1772" y="140094"/>
                  <a:pt x="121" y="12494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9B8088BC-9A8F-2833-7AB3-5E19C80B167F}"/>
              </a:ext>
            </a:extLst>
          </p:cNvPr>
          <p:cNvSpPr/>
          <p:nvPr/>
        </p:nvSpPr>
        <p:spPr>
          <a:xfrm>
            <a:off x="5107433" y="3148979"/>
            <a:ext cx="710913" cy="232859"/>
          </a:xfrm>
          <a:custGeom>
            <a:avLst/>
            <a:gdLst>
              <a:gd name="connsiteX0" fmla="*/ 710185 w 710913"/>
              <a:gd name="connsiteY0" fmla="*/ 68154 h 232859"/>
              <a:gd name="connsiteX1" fmla="*/ 670429 w 710913"/>
              <a:gd name="connsiteY1" fmla="*/ 85192 h 232859"/>
              <a:gd name="connsiteX2" fmla="*/ 636352 w 710913"/>
              <a:gd name="connsiteY2" fmla="*/ 96551 h 232859"/>
              <a:gd name="connsiteX3" fmla="*/ 619313 w 710913"/>
              <a:gd name="connsiteY3" fmla="*/ 102231 h 232859"/>
              <a:gd name="connsiteX4" fmla="*/ 602275 w 710913"/>
              <a:gd name="connsiteY4" fmla="*/ 107910 h 232859"/>
              <a:gd name="connsiteX5" fmla="*/ 585236 w 710913"/>
              <a:gd name="connsiteY5" fmla="*/ 113590 h 232859"/>
              <a:gd name="connsiteX6" fmla="*/ 494364 w 710913"/>
              <a:gd name="connsiteY6" fmla="*/ 119269 h 232859"/>
              <a:gd name="connsiteX7" fmla="*/ 437569 w 710913"/>
              <a:gd name="connsiteY7" fmla="*/ 136308 h 232859"/>
              <a:gd name="connsiteX8" fmla="*/ 397812 w 710913"/>
              <a:gd name="connsiteY8" fmla="*/ 147667 h 232859"/>
              <a:gd name="connsiteX9" fmla="*/ 335338 w 710913"/>
              <a:gd name="connsiteY9" fmla="*/ 153346 h 232859"/>
              <a:gd name="connsiteX10" fmla="*/ 278543 w 710913"/>
              <a:gd name="connsiteY10" fmla="*/ 159026 h 232859"/>
              <a:gd name="connsiteX11" fmla="*/ 193350 w 710913"/>
              <a:gd name="connsiteY11" fmla="*/ 187423 h 232859"/>
              <a:gd name="connsiteX12" fmla="*/ 159273 w 710913"/>
              <a:gd name="connsiteY12" fmla="*/ 198782 h 232859"/>
              <a:gd name="connsiteX13" fmla="*/ 136555 w 710913"/>
              <a:gd name="connsiteY13" fmla="*/ 204462 h 232859"/>
              <a:gd name="connsiteX14" fmla="*/ 119517 w 710913"/>
              <a:gd name="connsiteY14" fmla="*/ 210141 h 232859"/>
              <a:gd name="connsiteX15" fmla="*/ 62722 w 710913"/>
              <a:gd name="connsiteY15" fmla="*/ 221500 h 232859"/>
              <a:gd name="connsiteX16" fmla="*/ 28645 w 710913"/>
              <a:gd name="connsiteY16" fmla="*/ 232859 h 232859"/>
              <a:gd name="connsiteX17" fmla="*/ 11606 w 710913"/>
              <a:gd name="connsiteY17" fmla="*/ 227180 h 232859"/>
              <a:gd name="connsiteX18" fmla="*/ 247 w 710913"/>
              <a:gd name="connsiteY18" fmla="*/ 210141 h 232859"/>
              <a:gd name="connsiteX19" fmla="*/ 22965 w 710913"/>
              <a:gd name="connsiteY19" fmla="*/ 181744 h 232859"/>
              <a:gd name="connsiteX20" fmla="*/ 68401 w 710913"/>
              <a:gd name="connsiteY20" fmla="*/ 170385 h 232859"/>
              <a:gd name="connsiteX21" fmla="*/ 91119 w 710913"/>
              <a:gd name="connsiteY21" fmla="*/ 164705 h 232859"/>
              <a:gd name="connsiteX22" fmla="*/ 125196 w 710913"/>
              <a:gd name="connsiteY22" fmla="*/ 159026 h 232859"/>
              <a:gd name="connsiteX23" fmla="*/ 164953 w 710913"/>
              <a:gd name="connsiteY23" fmla="*/ 153346 h 232859"/>
              <a:gd name="connsiteX24" fmla="*/ 187671 w 710913"/>
              <a:gd name="connsiteY24" fmla="*/ 147667 h 232859"/>
              <a:gd name="connsiteX25" fmla="*/ 204709 w 710913"/>
              <a:gd name="connsiteY25" fmla="*/ 141987 h 232859"/>
              <a:gd name="connsiteX26" fmla="*/ 267184 w 710913"/>
              <a:gd name="connsiteY26" fmla="*/ 136308 h 232859"/>
              <a:gd name="connsiteX27" fmla="*/ 301261 w 710913"/>
              <a:gd name="connsiteY27" fmla="*/ 119269 h 232859"/>
              <a:gd name="connsiteX28" fmla="*/ 318299 w 710913"/>
              <a:gd name="connsiteY28" fmla="*/ 113590 h 232859"/>
              <a:gd name="connsiteX29" fmla="*/ 352376 w 710913"/>
              <a:gd name="connsiteY29" fmla="*/ 85192 h 232859"/>
              <a:gd name="connsiteX30" fmla="*/ 386453 w 710913"/>
              <a:gd name="connsiteY30" fmla="*/ 73833 h 232859"/>
              <a:gd name="connsiteX31" fmla="*/ 420530 w 710913"/>
              <a:gd name="connsiteY31" fmla="*/ 51115 h 232859"/>
              <a:gd name="connsiteX32" fmla="*/ 437569 w 710913"/>
              <a:gd name="connsiteY32" fmla="*/ 39756 h 232859"/>
              <a:gd name="connsiteX33" fmla="*/ 460287 w 710913"/>
              <a:gd name="connsiteY33" fmla="*/ 34077 h 232859"/>
              <a:gd name="connsiteX34" fmla="*/ 511402 w 710913"/>
              <a:gd name="connsiteY34" fmla="*/ 17038 h 232859"/>
              <a:gd name="connsiteX35" fmla="*/ 528441 w 710913"/>
              <a:gd name="connsiteY35" fmla="*/ 11359 h 232859"/>
              <a:gd name="connsiteX36" fmla="*/ 545479 w 710913"/>
              <a:gd name="connsiteY36" fmla="*/ 5679 h 232859"/>
              <a:gd name="connsiteX37" fmla="*/ 573877 w 710913"/>
              <a:gd name="connsiteY37" fmla="*/ 0 h 232859"/>
              <a:gd name="connsiteX38" fmla="*/ 653390 w 710913"/>
              <a:gd name="connsiteY38" fmla="*/ 5679 h 232859"/>
              <a:gd name="connsiteX39" fmla="*/ 676108 w 710913"/>
              <a:gd name="connsiteY39" fmla="*/ 17038 h 232859"/>
              <a:gd name="connsiteX40" fmla="*/ 710185 w 710913"/>
              <a:gd name="connsiteY40" fmla="*/ 39756 h 232859"/>
              <a:gd name="connsiteX41" fmla="*/ 704506 w 710913"/>
              <a:gd name="connsiteY41" fmla="*/ 56795 h 232859"/>
              <a:gd name="connsiteX42" fmla="*/ 710185 w 710913"/>
              <a:gd name="connsiteY42" fmla="*/ 68154 h 23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0913" h="232859">
                <a:moveTo>
                  <a:pt x="710185" y="68154"/>
                </a:moveTo>
                <a:cubicBezTo>
                  <a:pt x="704506" y="72887"/>
                  <a:pt x="683886" y="80016"/>
                  <a:pt x="670429" y="85192"/>
                </a:cubicBezTo>
                <a:cubicBezTo>
                  <a:pt x="659254" y="89490"/>
                  <a:pt x="647711" y="92765"/>
                  <a:pt x="636352" y="96551"/>
                </a:cubicBezTo>
                <a:lnTo>
                  <a:pt x="619313" y="102231"/>
                </a:lnTo>
                <a:lnTo>
                  <a:pt x="602275" y="107910"/>
                </a:lnTo>
                <a:cubicBezTo>
                  <a:pt x="596595" y="109803"/>
                  <a:pt x="591211" y="113217"/>
                  <a:pt x="585236" y="113590"/>
                </a:cubicBezTo>
                <a:lnTo>
                  <a:pt x="494364" y="119269"/>
                </a:lnTo>
                <a:cubicBezTo>
                  <a:pt x="460026" y="127854"/>
                  <a:pt x="479058" y="122479"/>
                  <a:pt x="437569" y="136308"/>
                </a:cubicBezTo>
                <a:cubicBezTo>
                  <a:pt x="425894" y="140200"/>
                  <a:pt x="409690" y="146083"/>
                  <a:pt x="397812" y="147667"/>
                </a:cubicBezTo>
                <a:cubicBezTo>
                  <a:pt x="377085" y="150431"/>
                  <a:pt x="356154" y="151363"/>
                  <a:pt x="335338" y="153346"/>
                </a:cubicBezTo>
                <a:lnTo>
                  <a:pt x="278543" y="159026"/>
                </a:lnTo>
                <a:lnTo>
                  <a:pt x="193350" y="187423"/>
                </a:lnTo>
                <a:lnTo>
                  <a:pt x="159273" y="198782"/>
                </a:lnTo>
                <a:cubicBezTo>
                  <a:pt x="151700" y="200675"/>
                  <a:pt x="144060" y="202318"/>
                  <a:pt x="136555" y="204462"/>
                </a:cubicBezTo>
                <a:cubicBezTo>
                  <a:pt x="130799" y="206107"/>
                  <a:pt x="125350" y="208795"/>
                  <a:pt x="119517" y="210141"/>
                </a:cubicBezTo>
                <a:cubicBezTo>
                  <a:pt x="100705" y="214482"/>
                  <a:pt x="81038" y="215395"/>
                  <a:pt x="62722" y="221500"/>
                </a:cubicBezTo>
                <a:lnTo>
                  <a:pt x="28645" y="232859"/>
                </a:lnTo>
                <a:cubicBezTo>
                  <a:pt x="22965" y="230966"/>
                  <a:pt x="16281" y="230920"/>
                  <a:pt x="11606" y="227180"/>
                </a:cubicBezTo>
                <a:cubicBezTo>
                  <a:pt x="6276" y="222916"/>
                  <a:pt x="1369" y="216874"/>
                  <a:pt x="247" y="210141"/>
                </a:cubicBezTo>
                <a:cubicBezTo>
                  <a:pt x="-2080" y="196177"/>
                  <a:pt x="12537" y="185536"/>
                  <a:pt x="22965" y="181744"/>
                </a:cubicBezTo>
                <a:cubicBezTo>
                  <a:pt x="37637" y="176409"/>
                  <a:pt x="53256" y="174171"/>
                  <a:pt x="68401" y="170385"/>
                </a:cubicBezTo>
                <a:cubicBezTo>
                  <a:pt x="75974" y="168492"/>
                  <a:pt x="83419" y="165988"/>
                  <a:pt x="91119" y="164705"/>
                </a:cubicBezTo>
                <a:lnTo>
                  <a:pt x="125196" y="159026"/>
                </a:lnTo>
                <a:cubicBezTo>
                  <a:pt x="138427" y="156990"/>
                  <a:pt x="151782" y="155741"/>
                  <a:pt x="164953" y="153346"/>
                </a:cubicBezTo>
                <a:cubicBezTo>
                  <a:pt x="172633" y="151950"/>
                  <a:pt x="180166" y="149811"/>
                  <a:pt x="187671" y="147667"/>
                </a:cubicBezTo>
                <a:cubicBezTo>
                  <a:pt x="193427" y="146022"/>
                  <a:pt x="198783" y="142834"/>
                  <a:pt x="204709" y="141987"/>
                </a:cubicBezTo>
                <a:cubicBezTo>
                  <a:pt x="225410" y="139030"/>
                  <a:pt x="246359" y="138201"/>
                  <a:pt x="267184" y="136308"/>
                </a:cubicBezTo>
                <a:cubicBezTo>
                  <a:pt x="310016" y="122029"/>
                  <a:pt x="257214" y="141292"/>
                  <a:pt x="301261" y="119269"/>
                </a:cubicBezTo>
                <a:cubicBezTo>
                  <a:pt x="306616" y="116592"/>
                  <a:pt x="312620" y="115483"/>
                  <a:pt x="318299" y="113590"/>
                </a:cubicBezTo>
                <a:cubicBezTo>
                  <a:pt x="328998" y="102891"/>
                  <a:pt x="338144" y="91517"/>
                  <a:pt x="352376" y="85192"/>
                </a:cubicBezTo>
                <a:cubicBezTo>
                  <a:pt x="363317" y="80329"/>
                  <a:pt x="376490" y="80475"/>
                  <a:pt x="386453" y="73833"/>
                </a:cubicBezTo>
                <a:lnTo>
                  <a:pt x="420530" y="51115"/>
                </a:lnTo>
                <a:cubicBezTo>
                  <a:pt x="426210" y="47329"/>
                  <a:pt x="430947" y="41411"/>
                  <a:pt x="437569" y="39756"/>
                </a:cubicBezTo>
                <a:cubicBezTo>
                  <a:pt x="445142" y="37863"/>
                  <a:pt x="452810" y="36320"/>
                  <a:pt x="460287" y="34077"/>
                </a:cubicBezTo>
                <a:cubicBezTo>
                  <a:pt x="460354" y="34057"/>
                  <a:pt x="502850" y="19889"/>
                  <a:pt x="511402" y="17038"/>
                </a:cubicBezTo>
                <a:lnTo>
                  <a:pt x="528441" y="11359"/>
                </a:lnTo>
                <a:cubicBezTo>
                  <a:pt x="534120" y="9466"/>
                  <a:pt x="539609" y="6853"/>
                  <a:pt x="545479" y="5679"/>
                </a:cubicBezTo>
                <a:lnTo>
                  <a:pt x="573877" y="0"/>
                </a:lnTo>
                <a:cubicBezTo>
                  <a:pt x="600381" y="1893"/>
                  <a:pt x="627180" y="1311"/>
                  <a:pt x="653390" y="5679"/>
                </a:cubicBezTo>
                <a:cubicBezTo>
                  <a:pt x="661741" y="7071"/>
                  <a:pt x="668848" y="12682"/>
                  <a:pt x="676108" y="17038"/>
                </a:cubicBezTo>
                <a:cubicBezTo>
                  <a:pt x="687814" y="24062"/>
                  <a:pt x="710185" y="39756"/>
                  <a:pt x="710185" y="39756"/>
                </a:cubicBezTo>
                <a:cubicBezTo>
                  <a:pt x="708292" y="45436"/>
                  <a:pt x="708246" y="52120"/>
                  <a:pt x="704506" y="56795"/>
                </a:cubicBezTo>
                <a:cubicBezTo>
                  <a:pt x="685892" y="80063"/>
                  <a:pt x="715864" y="63421"/>
                  <a:pt x="710185" y="68154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2A0E3EEE-5D39-2FDD-8E65-8B95BC34E5A8}"/>
              </a:ext>
            </a:extLst>
          </p:cNvPr>
          <p:cNvSpPr/>
          <p:nvPr/>
        </p:nvSpPr>
        <p:spPr>
          <a:xfrm>
            <a:off x="5810132" y="2419468"/>
            <a:ext cx="1096246" cy="1261080"/>
          </a:xfrm>
          <a:custGeom>
            <a:avLst/>
            <a:gdLst>
              <a:gd name="connsiteX0" fmla="*/ 806489 w 1096246"/>
              <a:gd name="connsiteY0" fmla="*/ 39757 h 1261080"/>
              <a:gd name="connsiteX1" fmla="*/ 795130 w 1096246"/>
              <a:gd name="connsiteY1" fmla="*/ 79513 h 1261080"/>
              <a:gd name="connsiteX2" fmla="*/ 817848 w 1096246"/>
              <a:gd name="connsiteY2" fmla="*/ 96552 h 1261080"/>
              <a:gd name="connsiteX3" fmla="*/ 857605 w 1096246"/>
              <a:gd name="connsiteY3" fmla="*/ 119270 h 1261080"/>
              <a:gd name="connsiteX4" fmla="*/ 891682 w 1096246"/>
              <a:gd name="connsiteY4" fmla="*/ 141988 h 1261080"/>
              <a:gd name="connsiteX5" fmla="*/ 908720 w 1096246"/>
              <a:gd name="connsiteY5" fmla="*/ 153347 h 1261080"/>
              <a:gd name="connsiteX6" fmla="*/ 925759 w 1096246"/>
              <a:gd name="connsiteY6" fmla="*/ 187424 h 1261080"/>
              <a:gd name="connsiteX7" fmla="*/ 897361 w 1096246"/>
              <a:gd name="connsiteY7" fmla="*/ 238539 h 1261080"/>
              <a:gd name="connsiteX8" fmla="*/ 886002 w 1096246"/>
              <a:gd name="connsiteY8" fmla="*/ 255578 h 1261080"/>
              <a:gd name="connsiteX9" fmla="*/ 834887 w 1096246"/>
              <a:gd name="connsiteY9" fmla="*/ 283975 h 1261080"/>
              <a:gd name="connsiteX10" fmla="*/ 817848 w 1096246"/>
              <a:gd name="connsiteY10" fmla="*/ 295334 h 1261080"/>
              <a:gd name="connsiteX11" fmla="*/ 800810 w 1096246"/>
              <a:gd name="connsiteY11" fmla="*/ 301014 h 1261080"/>
              <a:gd name="connsiteX12" fmla="*/ 783771 w 1096246"/>
              <a:gd name="connsiteY12" fmla="*/ 323732 h 1261080"/>
              <a:gd name="connsiteX13" fmla="*/ 766733 w 1096246"/>
              <a:gd name="connsiteY13" fmla="*/ 335091 h 1261080"/>
              <a:gd name="connsiteX14" fmla="*/ 726976 w 1096246"/>
              <a:gd name="connsiteY14" fmla="*/ 369168 h 1261080"/>
              <a:gd name="connsiteX15" fmla="*/ 715617 w 1096246"/>
              <a:gd name="connsiteY15" fmla="*/ 386207 h 1261080"/>
              <a:gd name="connsiteX16" fmla="*/ 698579 w 1096246"/>
              <a:gd name="connsiteY16" fmla="*/ 408925 h 1261080"/>
              <a:gd name="connsiteX17" fmla="*/ 692899 w 1096246"/>
              <a:gd name="connsiteY17" fmla="*/ 425963 h 1261080"/>
              <a:gd name="connsiteX18" fmla="*/ 670181 w 1096246"/>
              <a:gd name="connsiteY18" fmla="*/ 437322 h 1261080"/>
              <a:gd name="connsiteX19" fmla="*/ 647463 w 1096246"/>
              <a:gd name="connsiteY19" fmla="*/ 454361 h 1261080"/>
              <a:gd name="connsiteX20" fmla="*/ 607707 w 1096246"/>
              <a:gd name="connsiteY20" fmla="*/ 471399 h 1261080"/>
              <a:gd name="connsiteX21" fmla="*/ 590668 w 1096246"/>
              <a:gd name="connsiteY21" fmla="*/ 482758 h 1261080"/>
              <a:gd name="connsiteX22" fmla="*/ 545232 w 1096246"/>
              <a:gd name="connsiteY22" fmla="*/ 539553 h 1261080"/>
              <a:gd name="connsiteX23" fmla="*/ 505475 w 1096246"/>
              <a:gd name="connsiteY23" fmla="*/ 562271 h 1261080"/>
              <a:gd name="connsiteX24" fmla="*/ 471398 w 1096246"/>
              <a:gd name="connsiteY24" fmla="*/ 584989 h 1261080"/>
              <a:gd name="connsiteX25" fmla="*/ 437321 w 1096246"/>
              <a:gd name="connsiteY25" fmla="*/ 607707 h 1261080"/>
              <a:gd name="connsiteX26" fmla="*/ 420283 w 1096246"/>
              <a:gd name="connsiteY26" fmla="*/ 619066 h 1261080"/>
              <a:gd name="connsiteX27" fmla="*/ 403244 w 1096246"/>
              <a:gd name="connsiteY27" fmla="*/ 630425 h 1261080"/>
              <a:gd name="connsiteX28" fmla="*/ 369167 w 1096246"/>
              <a:gd name="connsiteY28" fmla="*/ 658823 h 1261080"/>
              <a:gd name="connsiteX29" fmla="*/ 335090 w 1096246"/>
              <a:gd name="connsiteY29" fmla="*/ 670182 h 1261080"/>
              <a:gd name="connsiteX30" fmla="*/ 249898 w 1096246"/>
              <a:gd name="connsiteY30" fmla="*/ 658823 h 1261080"/>
              <a:gd name="connsiteX31" fmla="*/ 215821 w 1096246"/>
              <a:gd name="connsiteY31" fmla="*/ 647464 h 1261080"/>
              <a:gd name="connsiteX32" fmla="*/ 181744 w 1096246"/>
              <a:gd name="connsiteY32" fmla="*/ 630425 h 1261080"/>
              <a:gd name="connsiteX33" fmla="*/ 147667 w 1096246"/>
              <a:gd name="connsiteY33" fmla="*/ 636105 h 1261080"/>
              <a:gd name="connsiteX34" fmla="*/ 85192 w 1096246"/>
              <a:gd name="connsiteY34" fmla="*/ 653143 h 1261080"/>
              <a:gd name="connsiteX35" fmla="*/ 68154 w 1096246"/>
              <a:gd name="connsiteY35" fmla="*/ 664502 h 1261080"/>
              <a:gd name="connsiteX36" fmla="*/ 34077 w 1096246"/>
              <a:gd name="connsiteY36" fmla="*/ 675861 h 1261080"/>
              <a:gd name="connsiteX37" fmla="*/ 22718 w 1096246"/>
              <a:gd name="connsiteY37" fmla="*/ 709938 h 1261080"/>
              <a:gd name="connsiteX38" fmla="*/ 11359 w 1096246"/>
              <a:gd name="connsiteY38" fmla="*/ 726977 h 1261080"/>
              <a:gd name="connsiteX39" fmla="*/ 0 w 1096246"/>
              <a:gd name="connsiteY39" fmla="*/ 761054 h 1261080"/>
              <a:gd name="connsiteX40" fmla="*/ 5679 w 1096246"/>
              <a:gd name="connsiteY40" fmla="*/ 812169 h 1261080"/>
              <a:gd name="connsiteX41" fmla="*/ 11359 w 1096246"/>
              <a:gd name="connsiteY41" fmla="*/ 829208 h 1261080"/>
              <a:gd name="connsiteX42" fmla="*/ 28397 w 1096246"/>
              <a:gd name="connsiteY42" fmla="*/ 846246 h 1261080"/>
              <a:gd name="connsiteX43" fmla="*/ 39756 w 1096246"/>
              <a:gd name="connsiteY43" fmla="*/ 868964 h 1261080"/>
              <a:gd name="connsiteX44" fmla="*/ 56795 w 1096246"/>
              <a:gd name="connsiteY44" fmla="*/ 886003 h 1261080"/>
              <a:gd name="connsiteX45" fmla="*/ 68154 w 1096246"/>
              <a:gd name="connsiteY45" fmla="*/ 903041 h 1261080"/>
              <a:gd name="connsiteX46" fmla="*/ 85192 w 1096246"/>
              <a:gd name="connsiteY46" fmla="*/ 908721 h 1261080"/>
              <a:gd name="connsiteX47" fmla="*/ 107910 w 1096246"/>
              <a:gd name="connsiteY47" fmla="*/ 920080 h 1261080"/>
              <a:gd name="connsiteX48" fmla="*/ 124949 w 1096246"/>
              <a:gd name="connsiteY48" fmla="*/ 931439 h 1261080"/>
              <a:gd name="connsiteX49" fmla="*/ 159026 w 1096246"/>
              <a:gd name="connsiteY49" fmla="*/ 942798 h 1261080"/>
              <a:gd name="connsiteX50" fmla="*/ 204462 w 1096246"/>
              <a:gd name="connsiteY50" fmla="*/ 954157 h 1261080"/>
              <a:gd name="connsiteX51" fmla="*/ 210141 w 1096246"/>
              <a:gd name="connsiteY51" fmla="*/ 976875 h 1261080"/>
              <a:gd name="connsiteX52" fmla="*/ 221500 w 1096246"/>
              <a:gd name="connsiteY52" fmla="*/ 1010952 h 1261080"/>
              <a:gd name="connsiteX53" fmla="*/ 215821 w 1096246"/>
              <a:gd name="connsiteY53" fmla="*/ 1045029 h 1261080"/>
              <a:gd name="connsiteX54" fmla="*/ 221500 w 1096246"/>
              <a:gd name="connsiteY54" fmla="*/ 1101824 h 1261080"/>
              <a:gd name="connsiteX55" fmla="*/ 210141 w 1096246"/>
              <a:gd name="connsiteY55" fmla="*/ 1135901 h 1261080"/>
              <a:gd name="connsiteX56" fmla="*/ 215821 w 1096246"/>
              <a:gd name="connsiteY56" fmla="*/ 1158619 h 1261080"/>
              <a:gd name="connsiteX57" fmla="*/ 210141 w 1096246"/>
              <a:gd name="connsiteY57" fmla="*/ 1187016 h 1261080"/>
              <a:gd name="connsiteX58" fmla="*/ 198782 w 1096246"/>
              <a:gd name="connsiteY58" fmla="*/ 1221093 h 1261080"/>
              <a:gd name="connsiteX59" fmla="*/ 193103 w 1096246"/>
              <a:gd name="connsiteY59" fmla="*/ 1243812 h 1261080"/>
              <a:gd name="connsiteX60" fmla="*/ 210141 w 1096246"/>
              <a:gd name="connsiteY60" fmla="*/ 1255171 h 1261080"/>
              <a:gd name="connsiteX61" fmla="*/ 357808 w 1096246"/>
              <a:gd name="connsiteY61" fmla="*/ 1255171 h 1261080"/>
              <a:gd name="connsiteX62" fmla="*/ 386206 w 1096246"/>
              <a:gd name="connsiteY62" fmla="*/ 1221093 h 1261080"/>
              <a:gd name="connsiteX63" fmla="*/ 403244 w 1096246"/>
              <a:gd name="connsiteY63" fmla="*/ 1164298 h 1261080"/>
              <a:gd name="connsiteX64" fmla="*/ 414603 w 1096246"/>
              <a:gd name="connsiteY64" fmla="*/ 1090465 h 1261080"/>
              <a:gd name="connsiteX65" fmla="*/ 425962 w 1096246"/>
              <a:gd name="connsiteY65" fmla="*/ 1056388 h 1261080"/>
              <a:gd name="connsiteX66" fmla="*/ 431642 w 1096246"/>
              <a:gd name="connsiteY66" fmla="*/ 1027990 h 1261080"/>
              <a:gd name="connsiteX67" fmla="*/ 448680 w 1096246"/>
              <a:gd name="connsiteY67" fmla="*/ 1005272 h 1261080"/>
              <a:gd name="connsiteX68" fmla="*/ 482757 w 1096246"/>
              <a:gd name="connsiteY68" fmla="*/ 942798 h 1261080"/>
              <a:gd name="connsiteX69" fmla="*/ 499796 w 1096246"/>
              <a:gd name="connsiteY69" fmla="*/ 920080 h 1261080"/>
              <a:gd name="connsiteX70" fmla="*/ 511155 w 1096246"/>
              <a:gd name="connsiteY70" fmla="*/ 903041 h 1261080"/>
              <a:gd name="connsiteX71" fmla="*/ 528193 w 1096246"/>
              <a:gd name="connsiteY71" fmla="*/ 880323 h 1261080"/>
              <a:gd name="connsiteX72" fmla="*/ 550911 w 1096246"/>
              <a:gd name="connsiteY72" fmla="*/ 874644 h 1261080"/>
              <a:gd name="connsiteX73" fmla="*/ 573629 w 1096246"/>
              <a:gd name="connsiteY73" fmla="*/ 880323 h 1261080"/>
              <a:gd name="connsiteX74" fmla="*/ 596348 w 1096246"/>
              <a:gd name="connsiteY74" fmla="*/ 897362 h 1261080"/>
              <a:gd name="connsiteX75" fmla="*/ 624745 w 1096246"/>
              <a:gd name="connsiteY75" fmla="*/ 914400 h 1261080"/>
              <a:gd name="connsiteX76" fmla="*/ 641784 w 1096246"/>
              <a:gd name="connsiteY76" fmla="*/ 925759 h 1261080"/>
              <a:gd name="connsiteX77" fmla="*/ 658822 w 1096246"/>
              <a:gd name="connsiteY77" fmla="*/ 931439 h 1261080"/>
              <a:gd name="connsiteX78" fmla="*/ 698579 w 1096246"/>
              <a:gd name="connsiteY78" fmla="*/ 920080 h 1261080"/>
              <a:gd name="connsiteX79" fmla="*/ 761053 w 1096246"/>
              <a:gd name="connsiteY79" fmla="*/ 868964 h 1261080"/>
              <a:gd name="connsiteX80" fmla="*/ 772412 w 1096246"/>
              <a:gd name="connsiteY80" fmla="*/ 851926 h 1261080"/>
              <a:gd name="connsiteX81" fmla="*/ 789451 w 1096246"/>
              <a:gd name="connsiteY81" fmla="*/ 829208 h 1261080"/>
              <a:gd name="connsiteX82" fmla="*/ 795130 w 1096246"/>
              <a:gd name="connsiteY82" fmla="*/ 806490 h 1261080"/>
              <a:gd name="connsiteX83" fmla="*/ 795130 w 1096246"/>
              <a:gd name="connsiteY83" fmla="*/ 772413 h 1261080"/>
              <a:gd name="connsiteX84" fmla="*/ 778092 w 1096246"/>
              <a:gd name="connsiteY84" fmla="*/ 761054 h 1261080"/>
              <a:gd name="connsiteX85" fmla="*/ 772412 w 1096246"/>
              <a:gd name="connsiteY85" fmla="*/ 670182 h 1261080"/>
              <a:gd name="connsiteX86" fmla="*/ 778092 w 1096246"/>
              <a:gd name="connsiteY86" fmla="*/ 567951 h 1261080"/>
              <a:gd name="connsiteX87" fmla="*/ 789451 w 1096246"/>
              <a:gd name="connsiteY87" fmla="*/ 516835 h 1261080"/>
              <a:gd name="connsiteX88" fmla="*/ 829207 w 1096246"/>
              <a:gd name="connsiteY88" fmla="*/ 488438 h 1261080"/>
              <a:gd name="connsiteX89" fmla="*/ 891682 w 1096246"/>
              <a:gd name="connsiteY89" fmla="*/ 443002 h 1261080"/>
              <a:gd name="connsiteX90" fmla="*/ 914400 w 1096246"/>
              <a:gd name="connsiteY90" fmla="*/ 391886 h 1261080"/>
              <a:gd name="connsiteX91" fmla="*/ 920079 w 1096246"/>
              <a:gd name="connsiteY91" fmla="*/ 369168 h 1261080"/>
              <a:gd name="connsiteX92" fmla="*/ 931438 w 1096246"/>
              <a:gd name="connsiteY92" fmla="*/ 346450 h 1261080"/>
              <a:gd name="connsiteX93" fmla="*/ 954156 w 1096246"/>
              <a:gd name="connsiteY93" fmla="*/ 312373 h 1261080"/>
              <a:gd name="connsiteX94" fmla="*/ 976874 w 1096246"/>
              <a:gd name="connsiteY94" fmla="*/ 278296 h 1261080"/>
              <a:gd name="connsiteX95" fmla="*/ 993913 w 1096246"/>
              <a:gd name="connsiteY95" fmla="*/ 255578 h 1261080"/>
              <a:gd name="connsiteX96" fmla="*/ 1027990 w 1096246"/>
              <a:gd name="connsiteY96" fmla="*/ 221501 h 1261080"/>
              <a:gd name="connsiteX97" fmla="*/ 1039349 w 1096246"/>
              <a:gd name="connsiteY97" fmla="*/ 204462 h 1261080"/>
              <a:gd name="connsiteX98" fmla="*/ 1056387 w 1096246"/>
              <a:gd name="connsiteY98" fmla="*/ 193103 h 1261080"/>
              <a:gd name="connsiteX99" fmla="*/ 1090464 w 1096246"/>
              <a:gd name="connsiteY99" fmla="*/ 181744 h 1261080"/>
              <a:gd name="connsiteX100" fmla="*/ 1096144 w 1096246"/>
              <a:gd name="connsiteY100" fmla="*/ 164706 h 1261080"/>
              <a:gd name="connsiteX101" fmla="*/ 1067746 w 1096246"/>
              <a:gd name="connsiteY101" fmla="*/ 130629 h 1261080"/>
              <a:gd name="connsiteX102" fmla="*/ 1022310 w 1096246"/>
              <a:gd name="connsiteY102" fmla="*/ 85193 h 1261080"/>
              <a:gd name="connsiteX103" fmla="*/ 999592 w 1096246"/>
              <a:gd name="connsiteY103" fmla="*/ 62475 h 1261080"/>
              <a:gd name="connsiteX104" fmla="*/ 971195 w 1096246"/>
              <a:gd name="connsiteY104" fmla="*/ 51116 h 1261080"/>
              <a:gd name="connsiteX105" fmla="*/ 903041 w 1096246"/>
              <a:gd name="connsiteY105" fmla="*/ 11359 h 1261080"/>
              <a:gd name="connsiteX106" fmla="*/ 868964 w 1096246"/>
              <a:gd name="connsiteY106" fmla="*/ 0 h 1261080"/>
              <a:gd name="connsiteX107" fmla="*/ 806489 w 1096246"/>
              <a:gd name="connsiteY107" fmla="*/ 39757 h 126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096246" h="1261080">
                <a:moveTo>
                  <a:pt x="806489" y="39757"/>
                </a:moveTo>
                <a:cubicBezTo>
                  <a:pt x="794183" y="53009"/>
                  <a:pt x="792427" y="65998"/>
                  <a:pt x="795130" y="79513"/>
                </a:cubicBezTo>
                <a:cubicBezTo>
                  <a:pt x="796986" y="88795"/>
                  <a:pt x="810145" y="91050"/>
                  <a:pt x="817848" y="96552"/>
                </a:cubicBezTo>
                <a:cubicBezTo>
                  <a:pt x="852225" y="121107"/>
                  <a:pt x="816014" y="94315"/>
                  <a:pt x="857605" y="119270"/>
                </a:cubicBezTo>
                <a:cubicBezTo>
                  <a:pt x="869311" y="126294"/>
                  <a:pt x="880323" y="134415"/>
                  <a:pt x="891682" y="141988"/>
                </a:cubicBezTo>
                <a:lnTo>
                  <a:pt x="908720" y="153347"/>
                </a:lnTo>
                <a:cubicBezTo>
                  <a:pt x="914463" y="161961"/>
                  <a:pt x="925759" y="175667"/>
                  <a:pt x="925759" y="187424"/>
                </a:cubicBezTo>
                <a:cubicBezTo>
                  <a:pt x="925759" y="202417"/>
                  <a:pt x="900601" y="233678"/>
                  <a:pt x="897361" y="238539"/>
                </a:cubicBezTo>
                <a:cubicBezTo>
                  <a:pt x="893575" y="244219"/>
                  <a:pt x="891682" y="251792"/>
                  <a:pt x="886002" y="255578"/>
                </a:cubicBezTo>
                <a:cubicBezTo>
                  <a:pt x="846944" y="281617"/>
                  <a:pt x="864876" y="273979"/>
                  <a:pt x="834887" y="283975"/>
                </a:cubicBezTo>
                <a:cubicBezTo>
                  <a:pt x="829207" y="287761"/>
                  <a:pt x="823953" y="292281"/>
                  <a:pt x="817848" y="295334"/>
                </a:cubicBezTo>
                <a:cubicBezTo>
                  <a:pt x="812493" y="298011"/>
                  <a:pt x="805409" y="297181"/>
                  <a:pt x="800810" y="301014"/>
                </a:cubicBezTo>
                <a:cubicBezTo>
                  <a:pt x="793538" y="307074"/>
                  <a:pt x="790464" y="317039"/>
                  <a:pt x="783771" y="323732"/>
                </a:cubicBezTo>
                <a:cubicBezTo>
                  <a:pt x="778944" y="328559"/>
                  <a:pt x="771560" y="330264"/>
                  <a:pt x="766733" y="335091"/>
                </a:cubicBezTo>
                <a:cubicBezTo>
                  <a:pt x="729870" y="371954"/>
                  <a:pt x="771348" y="346982"/>
                  <a:pt x="726976" y="369168"/>
                </a:cubicBezTo>
                <a:cubicBezTo>
                  <a:pt x="723190" y="374848"/>
                  <a:pt x="719584" y="380652"/>
                  <a:pt x="715617" y="386207"/>
                </a:cubicBezTo>
                <a:cubicBezTo>
                  <a:pt x="710115" y="393910"/>
                  <a:pt x="703275" y="400706"/>
                  <a:pt x="698579" y="408925"/>
                </a:cubicBezTo>
                <a:cubicBezTo>
                  <a:pt x="695609" y="414123"/>
                  <a:pt x="697132" y="421730"/>
                  <a:pt x="692899" y="425963"/>
                </a:cubicBezTo>
                <a:cubicBezTo>
                  <a:pt x="686912" y="431950"/>
                  <a:pt x="677361" y="432835"/>
                  <a:pt x="670181" y="437322"/>
                </a:cubicBezTo>
                <a:cubicBezTo>
                  <a:pt x="662154" y="442339"/>
                  <a:pt x="655490" y="449344"/>
                  <a:pt x="647463" y="454361"/>
                </a:cubicBezTo>
                <a:cubicBezTo>
                  <a:pt x="631421" y="464387"/>
                  <a:pt x="624270" y="465878"/>
                  <a:pt x="607707" y="471399"/>
                </a:cubicBezTo>
                <a:cubicBezTo>
                  <a:pt x="602027" y="475185"/>
                  <a:pt x="595038" y="477514"/>
                  <a:pt x="590668" y="482758"/>
                </a:cubicBezTo>
                <a:cubicBezTo>
                  <a:pt x="557507" y="522550"/>
                  <a:pt x="613030" y="494355"/>
                  <a:pt x="545232" y="539553"/>
                </a:cubicBezTo>
                <a:cubicBezTo>
                  <a:pt x="486280" y="578853"/>
                  <a:pt x="577546" y="519028"/>
                  <a:pt x="505475" y="562271"/>
                </a:cubicBezTo>
                <a:cubicBezTo>
                  <a:pt x="493769" y="569295"/>
                  <a:pt x="482757" y="577416"/>
                  <a:pt x="471398" y="584989"/>
                </a:cubicBezTo>
                <a:lnTo>
                  <a:pt x="437321" y="607707"/>
                </a:lnTo>
                <a:lnTo>
                  <a:pt x="420283" y="619066"/>
                </a:lnTo>
                <a:cubicBezTo>
                  <a:pt x="414603" y="622852"/>
                  <a:pt x="408071" y="625598"/>
                  <a:pt x="403244" y="630425"/>
                </a:cubicBezTo>
                <a:cubicBezTo>
                  <a:pt x="392543" y="641127"/>
                  <a:pt x="383402" y="652496"/>
                  <a:pt x="369167" y="658823"/>
                </a:cubicBezTo>
                <a:cubicBezTo>
                  <a:pt x="358226" y="663686"/>
                  <a:pt x="335090" y="670182"/>
                  <a:pt x="335090" y="670182"/>
                </a:cubicBezTo>
                <a:cubicBezTo>
                  <a:pt x="328378" y="669343"/>
                  <a:pt x="259151" y="660958"/>
                  <a:pt x="249898" y="658823"/>
                </a:cubicBezTo>
                <a:cubicBezTo>
                  <a:pt x="238231" y="656131"/>
                  <a:pt x="215821" y="647464"/>
                  <a:pt x="215821" y="647464"/>
                </a:cubicBezTo>
                <a:cubicBezTo>
                  <a:pt x="207208" y="641722"/>
                  <a:pt x="193499" y="630425"/>
                  <a:pt x="181744" y="630425"/>
                </a:cubicBezTo>
                <a:cubicBezTo>
                  <a:pt x="170228" y="630425"/>
                  <a:pt x="158927" y="633692"/>
                  <a:pt x="147667" y="636105"/>
                </a:cubicBezTo>
                <a:cubicBezTo>
                  <a:pt x="111799" y="643791"/>
                  <a:pt x="111145" y="644493"/>
                  <a:pt x="85192" y="653143"/>
                </a:cubicBezTo>
                <a:cubicBezTo>
                  <a:pt x="79513" y="656929"/>
                  <a:pt x="74391" y="661730"/>
                  <a:pt x="68154" y="664502"/>
                </a:cubicBezTo>
                <a:cubicBezTo>
                  <a:pt x="57213" y="669365"/>
                  <a:pt x="34077" y="675861"/>
                  <a:pt x="34077" y="675861"/>
                </a:cubicBezTo>
                <a:cubicBezTo>
                  <a:pt x="30291" y="687220"/>
                  <a:pt x="29360" y="699975"/>
                  <a:pt x="22718" y="709938"/>
                </a:cubicBezTo>
                <a:cubicBezTo>
                  <a:pt x="18932" y="715618"/>
                  <a:pt x="14131" y="720739"/>
                  <a:pt x="11359" y="726977"/>
                </a:cubicBezTo>
                <a:cubicBezTo>
                  <a:pt x="6496" y="737918"/>
                  <a:pt x="0" y="761054"/>
                  <a:pt x="0" y="761054"/>
                </a:cubicBezTo>
                <a:cubicBezTo>
                  <a:pt x="1893" y="778092"/>
                  <a:pt x="2861" y="795259"/>
                  <a:pt x="5679" y="812169"/>
                </a:cubicBezTo>
                <a:cubicBezTo>
                  <a:pt x="6663" y="818074"/>
                  <a:pt x="8038" y="824227"/>
                  <a:pt x="11359" y="829208"/>
                </a:cubicBezTo>
                <a:cubicBezTo>
                  <a:pt x="15814" y="835891"/>
                  <a:pt x="23729" y="839710"/>
                  <a:pt x="28397" y="846246"/>
                </a:cubicBezTo>
                <a:cubicBezTo>
                  <a:pt x="33318" y="853135"/>
                  <a:pt x="34835" y="862075"/>
                  <a:pt x="39756" y="868964"/>
                </a:cubicBezTo>
                <a:cubicBezTo>
                  <a:pt x="44425" y="875500"/>
                  <a:pt x="51653" y="879832"/>
                  <a:pt x="56795" y="886003"/>
                </a:cubicBezTo>
                <a:cubicBezTo>
                  <a:pt x="61165" y="891247"/>
                  <a:pt x="62824" y="898777"/>
                  <a:pt x="68154" y="903041"/>
                </a:cubicBezTo>
                <a:cubicBezTo>
                  <a:pt x="72829" y="906781"/>
                  <a:pt x="79689" y="906363"/>
                  <a:pt x="85192" y="908721"/>
                </a:cubicBezTo>
                <a:cubicBezTo>
                  <a:pt x="92974" y="912056"/>
                  <a:pt x="100559" y="915879"/>
                  <a:pt x="107910" y="920080"/>
                </a:cubicBezTo>
                <a:cubicBezTo>
                  <a:pt x="113837" y="923467"/>
                  <a:pt x="118711" y="928667"/>
                  <a:pt x="124949" y="931439"/>
                </a:cubicBezTo>
                <a:cubicBezTo>
                  <a:pt x="135890" y="936302"/>
                  <a:pt x="147410" y="939894"/>
                  <a:pt x="159026" y="942798"/>
                </a:cubicBezTo>
                <a:lnTo>
                  <a:pt x="204462" y="954157"/>
                </a:lnTo>
                <a:cubicBezTo>
                  <a:pt x="206355" y="961730"/>
                  <a:pt x="207898" y="969398"/>
                  <a:pt x="210141" y="976875"/>
                </a:cubicBezTo>
                <a:cubicBezTo>
                  <a:pt x="213581" y="988344"/>
                  <a:pt x="221500" y="1010952"/>
                  <a:pt x="221500" y="1010952"/>
                </a:cubicBezTo>
                <a:cubicBezTo>
                  <a:pt x="219607" y="1022311"/>
                  <a:pt x="215821" y="1033513"/>
                  <a:pt x="215821" y="1045029"/>
                </a:cubicBezTo>
                <a:cubicBezTo>
                  <a:pt x="215821" y="1064055"/>
                  <a:pt x="222687" y="1082835"/>
                  <a:pt x="221500" y="1101824"/>
                </a:cubicBezTo>
                <a:cubicBezTo>
                  <a:pt x="220753" y="1113774"/>
                  <a:pt x="210141" y="1135901"/>
                  <a:pt x="210141" y="1135901"/>
                </a:cubicBezTo>
                <a:cubicBezTo>
                  <a:pt x="212034" y="1143474"/>
                  <a:pt x="215821" y="1150813"/>
                  <a:pt x="215821" y="1158619"/>
                </a:cubicBezTo>
                <a:cubicBezTo>
                  <a:pt x="215821" y="1168272"/>
                  <a:pt x="212681" y="1177703"/>
                  <a:pt x="210141" y="1187016"/>
                </a:cubicBezTo>
                <a:cubicBezTo>
                  <a:pt x="206990" y="1198568"/>
                  <a:pt x="202568" y="1209734"/>
                  <a:pt x="198782" y="1221093"/>
                </a:cubicBezTo>
                <a:cubicBezTo>
                  <a:pt x="196314" y="1228498"/>
                  <a:pt x="194996" y="1236239"/>
                  <a:pt x="193103" y="1243812"/>
                </a:cubicBezTo>
                <a:cubicBezTo>
                  <a:pt x="198782" y="1247598"/>
                  <a:pt x="203432" y="1253913"/>
                  <a:pt x="210141" y="1255171"/>
                </a:cubicBezTo>
                <a:cubicBezTo>
                  <a:pt x="267416" y="1265910"/>
                  <a:pt x="300534" y="1259576"/>
                  <a:pt x="357808" y="1255171"/>
                </a:cubicBezTo>
                <a:cubicBezTo>
                  <a:pt x="368509" y="1244470"/>
                  <a:pt x="379880" y="1235327"/>
                  <a:pt x="386206" y="1221093"/>
                </a:cubicBezTo>
                <a:cubicBezTo>
                  <a:pt x="390248" y="1211999"/>
                  <a:pt x="401041" y="1177517"/>
                  <a:pt x="403244" y="1164298"/>
                </a:cubicBezTo>
                <a:cubicBezTo>
                  <a:pt x="408177" y="1134700"/>
                  <a:pt x="407161" y="1117755"/>
                  <a:pt x="414603" y="1090465"/>
                </a:cubicBezTo>
                <a:cubicBezTo>
                  <a:pt x="417753" y="1078913"/>
                  <a:pt x="423614" y="1068129"/>
                  <a:pt x="425962" y="1056388"/>
                </a:cubicBezTo>
                <a:cubicBezTo>
                  <a:pt x="427855" y="1046922"/>
                  <a:pt x="427721" y="1036811"/>
                  <a:pt x="431642" y="1027990"/>
                </a:cubicBezTo>
                <a:cubicBezTo>
                  <a:pt x="435486" y="1019340"/>
                  <a:pt x="443911" y="1013448"/>
                  <a:pt x="448680" y="1005272"/>
                </a:cubicBezTo>
                <a:cubicBezTo>
                  <a:pt x="481495" y="949016"/>
                  <a:pt x="459165" y="975825"/>
                  <a:pt x="482757" y="942798"/>
                </a:cubicBezTo>
                <a:cubicBezTo>
                  <a:pt x="488259" y="935095"/>
                  <a:pt x="494294" y="927783"/>
                  <a:pt x="499796" y="920080"/>
                </a:cubicBezTo>
                <a:cubicBezTo>
                  <a:pt x="503764" y="914525"/>
                  <a:pt x="507188" y="908596"/>
                  <a:pt x="511155" y="903041"/>
                </a:cubicBezTo>
                <a:cubicBezTo>
                  <a:pt x="516657" y="895338"/>
                  <a:pt x="520490" y="885825"/>
                  <a:pt x="528193" y="880323"/>
                </a:cubicBezTo>
                <a:cubicBezTo>
                  <a:pt x="534545" y="875786"/>
                  <a:pt x="543338" y="876537"/>
                  <a:pt x="550911" y="874644"/>
                </a:cubicBezTo>
                <a:cubicBezTo>
                  <a:pt x="558484" y="876537"/>
                  <a:pt x="566647" y="876832"/>
                  <a:pt x="573629" y="880323"/>
                </a:cubicBezTo>
                <a:cubicBezTo>
                  <a:pt x="582096" y="884556"/>
                  <a:pt x="588472" y="892111"/>
                  <a:pt x="596348" y="897362"/>
                </a:cubicBezTo>
                <a:cubicBezTo>
                  <a:pt x="605533" y="903485"/>
                  <a:pt x="615384" y="908550"/>
                  <a:pt x="624745" y="914400"/>
                </a:cubicBezTo>
                <a:cubicBezTo>
                  <a:pt x="630534" y="918018"/>
                  <a:pt x="635679" y="922706"/>
                  <a:pt x="641784" y="925759"/>
                </a:cubicBezTo>
                <a:cubicBezTo>
                  <a:pt x="647139" y="928436"/>
                  <a:pt x="653143" y="929546"/>
                  <a:pt x="658822" y="931439"/>
                </a:cubicBezTo>
                <a:cubicBezTo>
                  <a:pt x="672074" y="927653"/>
                  <a:pt x="686418" y="926566"/>
                  <a:pt x="698579" y="920080"/>
                </a:cubicBezTo>
                <a:cubicBezTo>
                  <a:pt x="712078" y="912881"/>
                  <a:pt x="746905" y="885942"/>
                  <a:pt x="761053" y="868964"/>
                </a:cubicBezTo>
                <a:cubicBezTo>
                  <a:pt x="765423" y="863720"/>
                  <a:pt x="768445" y="857480"/>
                  <a:pt x="772412" y="851926"/>
                </a:cubicBezTo>
                <a:cubicBezTo>
                  <a:pt x="777914" y="844223"/>
                  <a:pt x="783771" y="836781"/>
                  <a:pt x="789451" y="829208"/>
                </a:cubicBezTo>
                <a:cubicBezTo>
                  <a:pt x="791344" y="821635"/>
                  <a:pt x="792986" y="813995"/>
                  <a:pt x="795130" y="806490"/>
                </a:cubicBezTo>
                <a:cubicBezTo>
                  <a:pt x="799116" y="792539"/>
                  <a:pt x="806291" y="786363"/>
                  <a:pt x="795130" y="772413"/>
                </a:cubicBezTo>
                <a:cubicBezTo>
                  <a:pt x="790866" y="767083"/>
                  <a:pt x="783771" y="764840"/>
                  <a:pt x="778092" y="761054"/>
                </a:cubicBezTo>
                <a:cubicBezTo>
                  <a:pt x="756120" y="717110"/>
                  <a:pt x="767156" y="749025"/>
                  <a:pt x="772412" y="670182"/>
                </a:cubicBezTo>
                <a:cubicBezTo>
                  <a:pt x="774682" y="636128"/>
                  <a:pt x="775135" y="601952"/>
                  <a:pt x="778092" y="567951"/>
                </a:cubicBezTo>
                <a:cubicBezTo>
                  <a:pt x="778207" y="566632"/>
                  <a:pt x="787167" y="520833"/>
                  <a:pt x="789451" y="516835"/>
                </a:cubicBezTo>
                <a:cubicBezTo>
                  <a:pt x="799701" y="498898"/>
                  <a:pt x="812772" y="498025"/>
                  <a:pt x="829207" y="488438"/>
                </a:cubicBezTo>
                <a:cubicBezTo>
                  <a:pt x="876228" y="461009"/>
                  <a:pt x="864364" y="470319"/>
                  <a:pt x="891682" y="443002"/>
                </a:cubicBezTo>
                <a:cubicBezTo>
                  <a:pt x="901578" y="423210"/>
                  <a:pt x="907149" y="413641"/>
                  <a:pt x="914400" y="391886"/>
                </a:cubicBezTo>
                <a:cubicBezTo>
                  <a:pt x="916868" y="384481"/>
                  <a:pt x="917338" y="376477"/>
                  <a:pt x="920079" y="369168"/>
                </a:cubicBezTo>
                <a:cubicBezTo>
                  <a:pt x="923052" y="361241"/>
                  <a:pt x="927082" y="353710"/>
                  <a:pt x="931438" y="346450"/>
                </a:cubicBezTo>
                <a:cubicBezTo>
                  <a:pt x="938462" y="334744"/>
                  <a:pt x="949839" y="325324"/>
                  <a:pt x="954156" y="312373"/>
                </a:cubicBezTo>
                <a:cubicBezTo>
                  <a:pt x="963817" y="283390"/>
                  <a:pt x="953669" y="305368"/>
                  <a:pt x="976874" y="278296"/>
                </a:cubicBezTo>
                <a:cubicBezTo>
                  <a:pt x="983034" y="271109"/>
                  <a:pt x="987581" y="262614"/>
                  <a:pt x="993913" y="255578"/>
                </a:cubicBezTo>
                <a:cubicBezTo>
                  <a:pt x="1004659" y="243638"/>
                  <a:pt x="1019079" y="234867"/>
                  <a:pt x="1027990" y="221501"/>
                </a:cubicBezTo>
                <a:cubicBezTo>
                  <a:pt x="1031776" y="215821"/>
                  <a:pt x="1034522" y="209289"/>
                  <a:pt x="1039349" y="204462"/>
                </a:cubicBezTo>
                <a:cubicBezTo>
                  <a:pt x="1044175" y="199635"/>
                  <a:pt x="1050150" y="195875"/>
                  <a:pt x="1056387" y="193103"/>
                </a:cubicBezTo>
                <a:cubicBezTo>
                  <a:pt x="1067328" y="188240"/>
                  <a:pt x="1090464" y="181744"/>
                  <a:pt x="1090464" y="181744"/>
                </a:cubicBezTo>
                <a:cubicBezTo>
                  <a:pt x="1092357" y="176065"/>
                  <a:pt x="1096991" y="170632"/>
                  <a:pt x="1096144" y="164706"/>
                </a:cubicBezTo>
                <a:cubicBezTo>
                  <a:pt x="1093110" y="143468"/>
                  <a:pt x="1082656" y="140569"/>
                  <a:pt x="1067746" y="130629"/>
                </a:cubicBezTo>
                <a:cubicBezTo>
                  <a:pt x="1041781" y="78699"/>
                  <a:pt x="1077139" y="140022"/>
                  <a:pt x="1022310" y="85193"/>
                </a:cubicBezTo>
                <a:cubicBezTo>
                  <a:pt x="1014737" y="77620"/>
                  <a:pt x="1008503" y="68416"/>
                  <a:pt x="999592" y="62475"/>
                </a:cubicBezTo>
                <a:cubicBezTo>
                  <a:pt x="991109" y="56820"/>
                  <a:pt x="980205" y="55886"/>
                  <a:pt x="971195" y="51116"/>
                </a:cubicBezTo>
                <a:cubicBezTo>
                  <a:pt x="947951" y="38810"/>
                  <a:pt x="927992" y="19676"/>
                  <a:pt x="903041" y="11359"/>
                </a:cubicBezTo>
                <a:lnTo>
                  <a:pt x="868964" y="0"/>
                </a:lnTo>
                <a:cubicBezTo>
                  <a:pt x="830871" y="12698"/>
                  <a:pt x="818795" y="26505"/>
                  <a:pt x="806489" y="39757"/>
                </a:cubicBezTo>
                <a:close/>
              </a:path>
            </a:pathLst>
          </a:custGeom>
          <a:pattFill prst="solidDmnd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7F7495A8-E185-FD28-EA9F-A8BB7B069699}"/>
              </a:ext>
            </a:extLst>
          </p:cNvPr>
          <p:cNvSpPr/>
          <p:nvPr/>
        </p:nvSpPr>
        <p:spPr>
          <a:xfrm>
            <a:off x="3935896" y="2658007"/>
            <a:ext cx="1919773" cy="721297"/>
          </a:xfrm>
          <a:custGeom>
            <a:avLst/>
            <a:gdLst>
              <a:gd name="connsiteX0" fmla="*/ 1919672 w 1919773"/>
              <a:gd name="connsiteY0" fmla="*/ 454361 h 721297"/>
              <a:gd name="connsiteX1" fmla="*/ 1879915 w 1919773"/>
              <a:gd name="connsiteY1" fmla="*/ 465720 h 721297"/>
              <a:gd name="connsiteX2" fmla="*/ 1766325 w 1919773"/>
              <a:gd name="connsiteY2" fmla="*/ 477079 h 721297"/>
              <a:gd name="connsiteX3" fmla="*/ 1692492 w 1919773"/>
              <a:gd name="connsiteY3" fmla="*/ 488438 h 721297"/>
              <a:gd name="connsiteX4" fmla="*/ 1641376 w 1919773"/>
              <a:gd name="connsiteY4" fmla="*/ 494117 h 721297"/>
              <a:gd name="connsiteX5" fmla="*/ 1595940 w 1919773"/>
              <a:gd name="connsiteY5" fmla="*/ 505476 h 721297"/>
              <a:gd name="connsiteX6" fmla="*/ 1544824 w 1919773"/>
              <a:gd name="connsiteY6" fmla="*/ 539553 h 721297"/>
              <a:gd name="connsiteX7" fmla="*/ 1510747 w 1919773"/>
              <a:gd name="connsiteY7" fmla="*/ 556592 h 721297"/>
              <a:gd name="connsiteX8" fmla="*/ 1408516 w 1919773"/>
              <a:gd name="connsiteY8" fmla="*/ 562271 h 721297"/>
              <a:gd name="connsiteX9" fmla="*/ 1374439 w 1919773"/>
              <a:gd name="connsiteY9" fmla="*/ 573630 h 721297"/>
              <a:gd name="connsiteX10" fmla="*/ 1357401 w 1919773"/>
              <a:gd name="connsiteY10" fmla="*/ 579310 h 721297"/>
              <a:gd name="connsiteX11" fmla="*/ 1243811 w 1919773"/>
              <a:gd name="connsiteY11" fmla="*/ 573630 h 721297"/>
              <a:gd name="connsiteX12" fmla="*/ 1226772 w 1919773"/>
              <a:gd name="connsiteY12" fmla="*/ 562271 h 721297"/>
              <a:gd name="connsiteX13" fmla="*/ 1192695 w 1919773"/>
              <a:gd name="connsiteY13" fmla="*/ 533874 h 721297"/>
              <a:gd name="connsiteX14" fmla="*/ 1164298 w 1919773"/>
              <a:gd name="connsiteY14" fmla="*/ 494117 h 721297"/>
              <a:gd name="connsiteX15" fmla="*/ 1147259 w 1919773"/>
              <a:gd name="connsiteY15" fmla="*/ 477079 h 721297"/>
              <a:gd name="connsiteX16" fmla="*/ 1130221 w 1919773"/>
              <a:gd name="connsiteY16" fmla="*/ 465720 h 721297"/>
              <a:gd name="connsiteX17" fmla="*/ 1107503 w 1919773"/>
              <a:gd name="connsiteY17" fmla="*/ 448681 h 721297"/>
              <a:gd name="connsiteX18" fmla="*/ 1090464 w 1919773"/>
              <a:gd name="connsiteY18" fmla="*/ 431643 h 721297"/>
              <a:gd name="connsiteX19" fmla="*/ 1050708 w 1919773"/>
              <a:gd name="connsiteY19" fmla="*/ 408925 h 721297"/>
              <a:gd name="connsiteX20" fmla="*/ 1027990 w 1919773"/>
              <a:gd name="connsiteY20" fmla="*/ 391886 h 721297"/>
              <a:gd name="connsiteX21" fmla="*/ 1010951 w 1919773"/>
              <a:gd name="connsiteY21" fmla="*/ 380527 h 721297"/>
              <a:gd name="connsiteX22" fmla="*/ 999592 w 1919773"/>
              <a:gd name="connsiteY22" fmla="*/ 363489 h 721297"/>
              <a:gd name="connsiteX23" fmla="*/ 982554 w 1919773"/>
              <a:gd name="connsiteY23" fmla="*/ 329412 h 721297"/>
              <a:gd name="connsiteX24" fmla="*/ 959836 w 1919773"/>
              <a:gd name="connsiteY24" fmla="*/ 312373 h 721297"/>
              <a:gd name="connsiteX25" fmla="*/ 908720 w 1919773"/>
              <a:gd name="connsiteY25" fmla="*/ 283976 h 721297"/>
              <a:gd name="connsiteX26" fmla="*/ 886002 w 1919773"/>
              <a:gd name="connsiteY26" fmla="*/ 278296 h 721297"/>
              <a:gd name="connsiteX27" fmla="*/ 868964 w 1919773"/>
              <a:gd name="connsiteY27" fmla="*/ 272617 h 721297"/>
              <a:gd name="connsiteX28" fmla="*/ 789451 w 1919773"/>
              <a:gd name="connsiteY28" fmla="*/ 266937 h 721297"/>
              <a:gd name="connsiteX29" fmla="*/ 761053 w 1919773"/>
              <a:gd name="connsiteY29" fmla="*/ 272617 h 721297"/>
              <a:gd name="connsiteX30" fmla="*/ 522514 w 1919773"/>
              <a:gd name="connsiteY30" fmla="*/ 272617 h 721297"/>
              <a:gd name="connsiteX31" fmla="*/ 505475 w 1919773"/>
              <a:gd name="connsiteY31" fmla="*/ 266937 h 721297"/>
              <a:gd name="connsiteX32" fmla="*/ 460039 w 1919773"/>
              <a:gd name="connsiteY32" fmla="*/ 255578 h 721297"/>
              <a:gd name="connsiteX33" fmla="*/ 437321 w 1919773"/>
              <a:gd name="connsiteY33" fmla="*/ 232860 h 721297"/>
              <a:gd name="connsiteX34" fmla="*/ 403244 w 1919773"/>
              <a:gd name="connsiteY34" fmla="*/ 210142 h 721297"/>
              <a:gd name="connsiteX35" fmla="*/ 380526 w 1919773"/>
              <a:gd name="connsiteY35" fmla="*/ 170386 h 721297"/>
              <a:gd name="connsiteX36" fmla="*/ 374847 w 1919773"/>
              <a:gd name="connsiteY36" fmla="*/ 153347 h 721297"/>
              <a:gd name="connsiteX37" fmla="*/ 335090 w 1919773"/>
              <a:gd name="connsiteY37" fmla="*/ 119270 h 721297"/>
              <a:gd name="connsiteX38" fmla="*/ 323731 w 1919773"/>
              <a:gd name="connsiteY38" fmla="*/ 68154 h 721297"/>
              <a:gd name="connsiteX39" fmla="*/ 318052 w 1919773"/>
              <a:gd name="connsiteY39" fmla="*/ 39757 h 721297"/>
              <a:gd name="connsiteX40" fmla="*/ 278295 w 1919773"/>
              <a:gd name="connsiteY40" fmla="*/ 22718 h 721297"/>
              <a:gd name="connsiteX41" fmla="*/ 215821 w 1919773"/>
              <a:gd name="connsiteY41" fmla="*/ 17039 h 721297"/>
              <a:gd name="connsiteX42" fmla="*/ 153346 w 1919773"/>
              <a:gd name="connsiteY42" fmla="*/ 5680 h 721297"/>
              <a:gd name="connsiteX43" fmla="*/ 136308 w 1919773"/>
              <a:gd name="connsiteY43" fmla="*/ 0 h 721297"/>
              <a:gd name="connsiteX44" fmla="*/ 90872 w 1919773"/>
              <a:gd name="connsiteY44" fmla="*/ 11359 h 721297"/>
              <a:gd name="connsiteX45" fmla="*/ 73833 w 1919773"/>
              <a:gd name="connsiteY45" fmla="*/ 22718 h 721297"/>
              <a:gd name="connsiteX46" fmla="*/ 56795 w 1919773"/>
              <a:gd name="connsiteY46" fmla="*/ 39757 h 721297"/>
              <a:gd name="connsiteX47" fmla="*/ 22718 w 1919773"/>
              <a:gd name="connsiteY47" fmla="*/ 62475 h 721297"/>
              <a:gd name="connsiteX48" fmla="*/ 17038 w 1919773"/>
              <a:gd name="connsiteY48" fmla="*/ 79513 h 721297"/>
              <a:gd name="connsiteX49" fmla="*/ 17038 w 1919773"/>
              <a:gd name="connsiteY49" fmla="*/ 107911 h 721297"/>
              <a:gd name="connsiteX50" fmla="*/ 11359 w 1919773"/>
              <a:gd name="connsiteY50" fmla="*/ 141988 h 721297"/>
              <a:gd name="connsiteX51" fmla="*/ 5679 w 1919773"/>
              <a:gd name="connsiteY51" fmla="*/ 159027 h 721297"/>
              <a:gd name="connsiteX52" fmla="*/ 0 w 1919773"/>
              <a:gd name="connsiteY52" fmla="*/ 210142 h 721297"/>
              <a:gd name="connsiteX53" fmla="*/ 5679 w 1919773"/>
              <a:gd name="connsiteY53" fmla="*/ 278296 h 721297"/>
              <a:gd name="connsiteX54" fmla="*/ 17038 w 1919773"/>
              <a:gd name="connsiteY54" fmla="*/ 295335 h 721297"/>
              <a:gd name="connsiteX55" fmla="*/ 34077 w 1919773"/>
              <a:gd name="connsiteY55" fmla="*/ 318053 h 721297"/>
              <a:gd name="connsiteX56" fmla="*/ 90872 w 1919773"/>
              <a:gd name="connsiteY56" fmla="*/ 346450 h 721297"/>
              <a:gd name="connsiteX57" fmla="*/ 244218 w 1919773"/>
              <a:gd name="connsiteY57" fmla="*/ 329412 h 721297"/>
              <a:gd name="connsiteX58" fmla="*/ 283975 w 1919773"/>
              <a:gd name="connsiteY58" fmla="*/ 352130 h 721297"/>
              <a:gd name="connsiteX59" fmla="*/ 335090 w 1919773"/>
              <a:gd name="connsiteY59" fmla="*/ 363489 h 721297"/>
              <a:gd name="connsiteX60" fmla="*/ 352129 w 1919773"/>
              <a:gd name="connsiteY60" fmla="*/ 369168 h 721297"/>
              <a:gd name="connsiteX61" fmla="*/ 380526 w 1919773"/>
              <a:gd name="connsiteY61" fmla="*/ 374848 h 721297"/>
              <a:gd name="connsiteX62" fmla="*/ 403244 w 1919773"/>
              <a:gd name="connsiteY62" fmla="*/ 380527 h 721297"/>
              <a:gd name="connsiteX63" fmla="*/ 471398 w 1919773"/>
              <a:gd name="connsiteY63" fmla="*/ 397566 h 721297"/>
              <a:gd name="connsiteX64" fmla="*/ 488437 w 1919773"/>
              <a:gd name="connsiteY64" fmla="*/ 403245 h 721297"/>
              <a:gd name="connsiteX65" fmla="*/ 550911 w 1919773"/>
              <a:gd name="connsiteY65" fmla="*/ 408925 h 721297"/>
              <a:gd name="connsiteX66" fmla="*/ 584988 w 1919773"/>
              <a:gd name="connsiteY66" fmla="*/ 420284 h 721297"/>
              <a:gd name="connsiteX67" fmla="*/ 602027 w 1919773"/>
              <a:gd name="connsiteY67" fmla="*/ 425963 h 721297"/>
              <a:gd name="connsiteX68" fmla="*/ 647463 w 1919773"/>
              <a:gd name="connsiteY68" fmla="*/ 437322 h 721297"/>
              <a:gd name="connsiteX69" fmla="*/ 692899 w 1919773"/>
              <a:gd name="connsiteY69" fmla="*/ 431643 h 721297"/>
              <a:gd name="connsiteX70" fmla="*/ 726976 w 1919773"/>
              <a:gd name="connsiteY70" fmla="*/ 420284 h 721297"/>
              <a:gd name="connsiteX71" fmla="*/ 744015 w 1919773"/>
              <a:gd name="connsiteY71" fmla="*/ 408925 h 721297"/>
              <a:gd name="connsiteX72" fmla="*/ 772412 w 1919773"/>
              <a:gd name="connsiteY72" fmla="*/ 380527 h 721297"/>
              <a:gd name="connsiteX73" fmla="*/ 823528 w 1919773"/>
              <a:gd name="connsiteY73" fmla="*/ 391886 h 721297"/>
              <a:gd name="connsiteX74" fmla="*/ 840566 w 1919773"/>
              <a:gd name="connsiteY74" fmla="*/ 403245 h 721297"/>
              <a:gd name="connsiteX75" fmla="*/ 857605 w 1919773"/>
              <a:gd name="connsiteY75" fmla="*/ 437322 h 721297"/>
              <a:gd name="connsiteX76" fmla="*/ 891682 w 1919773"/>
              <a:gd name="connsiteY76" fmla="*/ 448681 h 721297"/>
              <a:gd name="connsiteX77" fmla="*/ 920079 w 1919773"/>
              <a:gd name="connsiteY77" fmla="*/ 477079 h 721297"/>
              <a:gd name="connsiteX78" fmla="*/ 937118 w 1919773"/>
              <a:gd name="connsiteY78" fmla="*/ 494117 h 721297"/>
              <a:gd name="connsiteX79" fmla="*/ 959836 w 1919773"/>
              <a:gd name="connsiteY79" fmla="*/ 528194 h 721297"/>
              <a:gd name="connsiteX80" fmla="*/ 971195 w 1919773"/>
              <a:gd name="connsiteY80" fmla="*/ 545233 h 721297"/>
              <a:gd name="connsiteX81" fmla="*/ 988233 w 1919773"/>
              <a:gd name="connsiteY81" fmla="*/ 556592 h 721297"/>
              <a:gd name="connsiteX82" fmla="*/ 999592 w 1919773"/>
              <a:gd name="connsiteY82" fmla="*/ 573630 h 721297"/>
              <a:gd name="connsiteX83" fmla="*/ 1010951 w 1919773"/>
              <a:gd name="connsiteY83" fmla="*/ 607707 h 721297"/>
              <a:gd name="connsiteX84" fmla="*/ 1039349 w 1919773"/>
              <a:gd name="connsiteY84" fmla="*/ 658823 h 721297"/>
              <a:gd name="connsiteX85" fmla="*/ 1090464 w 1919773"/>
              <a:gd name="connsiteY85" fmla="*/ 675861 h 721297"/>
              <a:gd name="connsiteX86" fmla="*/ 1107503 w 1919773"/>
              <a:gd name="connsiteY86" fmla="*/ 681541 h 721297"/>
              <a:gd name="connsiteX87" fmla="*/ 1135900 w 1919773"/>
              <a:gd name="connsiteY87" fmla="*/ 687220 h 721297"/>
              <a:gd name="connsiteX88" fmla="*/ 1152939 w 1919773"/>
              <a:gd name="connsiteY88" fmla="*/ 698579 h 721297"/>
              <a:gd name="connsiteX89" fmla="*/ 1164298 w 1919773"/>
              <a:gd name="connsiteY89" fmla="*/ 715618 h 721297"/>
              <a:gd name="connsiteX90" fmla="*/ 1181336 w 1919773"/>
              <a:gd name="connsiteY90" fmla="*/ 721297 h 721297"/>
              <a:gd name="connsiteX91" fmla="*/ 1215413 w 1919773"/>
              <a:gd name="connsiteY91" fmla="*/ 704259 h 721297"/>
              <a:gd name="connsiteX92" fmla="*/ 1249490 w 1919773"/>
              <a:gd name="connsiteY92" fmla="*/ 692900 h 721297"/>
              <a:gd name="connsiteX93" fmla="*/ 1266529 w 1919773"/>
              <a:gd name="connsiteY93" fmla="*/ 687220 h 721297"/>
              <a:gd name="connsiteX94" fmla="*/ 1317644 w 1919773"/>
              <a:gd name="connsiteY94" fmla="*/ 670182 h 721297"/>
              <a:gd name="connsiteX95" fmla="*/ 1334683 w 1919773"/>
              <a:gd name="connsiteY95" fmla="*/ 664502 h 721297"/>
              <a:gd name="connsiteX96" fmla="*/ 1385798 w 1919773"/>
              <a:gd name="connsiteY96" fmla="*/ 641784 h 721297"/>
              <a:gd name="connsiteX97" fmla="*/ 1402837 w 1919773"/>
              <a:gd name="connsiteY97" fmla="*/ 636105 h 721297"/>
              <a:gd name="connsiteX98" fmla="*/ 1436914 w 1919773"/>
              <a:gd name="connsiteY98" fmla="*/ 613387 h 721297"/>
              <a:gd name="connsiteX99" fmla="*/ 1453952 w 1919773"/>
              <a:gd name="connsiteY99" fmla="*/ 607707 h 721297"/>
              <a:gd name="connsiteX100" fmla="*/ 1488029 w 1919773"/>
              <a:gd name="connsiteY100" fmla="*/ 584989 h 721297"/>
              <a:gd name="connsiteX101" fmla="*/ 1522106 w 1919773"/>
              <a:gd name="connsiteY101" fmla="*/ 573630 h 721297"/>
              <a:gd name="connsiteX102" fmla="*/ 1539145 w 1919773"/>
              <a:gd name="connsiteY102" fmla="*/ 567951 h 721297"/>
              <a:gd name="connsiteX103" fmla="*/ 1584581 w 1919773"/>
              <a:gd name="connsiteY103" fmla="*/ 556592 h 721297"/>
              <a:gd name="connsiteX104" fmla="*/ 1647056 w 1919773"/>
              <a:gd name="connsiteY104" fmla="*/ 539553 h 721297"/>
              <a:gd name="connsiteX105" fmla="*/ 1669774 w 1919773"/>
              <a:gd name="connsiteY105" fmla="*/ 533874 h 721297"/>
              <a:gd name="connsiteX106" fmla="*/ 1715210 w 1919773"/>
              <a:gd name="connsiteY106" fmla="*/ 522515 h 721297"/>
              <a:gd name="connsiteX107" fmla="*/ 1777684 w 1919773"/>
              <a:gd name="connsiteY107" fmla="*/ 516835 h 721297"/>
              <a:gd name="connsiteX108" fmla="*/ 1828800 w 1919773"/>
              <a:gd name="connsiteY108" fmla="*/ 511156 h 721297"/>
              <a:gd name="connsiteX109" fmla="*/ 1862877 w 1919773"/>
              <a:gd name="connsiteY109" fmla="*/ 505476 h 721297"/>
              <a:gd name="connsiteX110" fmla="*/ 1879915 w 1919773"/>
              <a:gd name="connsiteY110" fmla="*/ 499797 h 721297"/>
              <a:gd name="connsiteX111" fmla="*/ 1891274 w 1919773"/>
              <a:gd name="connsiteY111" fmla="*/ 482758 h 721297"/>
              <a:gd name="connsiteX112" fmla="*/ 1919672 w 1919773"/>
              <a:gd name="connsiteY112" fmla="*/ 454361 h 72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919773" h="721297">
                <a:moveTo>
                  <a:pt x="1919672" y="454361"/>
                </a:moveTo>
                <a:cubicBezTo>
                  <a:pt x="1917779" y="451521"/>
                  <a:pt x="1893462" y="463180"/>
                  <a:pt x="1879915" y="465720"/>
                </a:cubicBezTo>
                <a:cubicBezTo>
                  <a:pt x="1863432" y="468811"/>
                  <a:pt x="1778279" y="475821"/>
                  <a:pt x="1766325" y="477079"/>
                </a:cubicBezTo>
                <a:cubicBezTo>
                  <a:pt x="1635921" y="490806"/>
                  <a:pt x="1783535" y="475432"/>
                  <a:pt x="1692492" y="488438"/>
                </a:cubicBezTo>
                <a:cubicBezTo>
                  <a:pt x="1675521" y="490862"/>
                  <a:pt x="1658415" y="492224"/>
                  <a:pt x="1641376" y="494117"/>
                </a:cubicBezTo>
                <a:cubicBezTo>
                  <a:pt x="1626231" y="497903"/>
                  <a:pt x="1608930" y="496816"/>
                  <a:pt x="1595940" y="505476"/>
                </a:cubicBezTo>
                <a:lnTo>
                  <a:pt x="1544824" y="539553"/>
                </a:lnTo>
                <a:cubicBezTo>
                  <a:pt x="1533975" y="546785"/>
                  <a:pt x="1524464" y="555286"/>
                  <a:pt x="1510747" y="556592"/>
                </a:cubicBezTo>
                <a:cubicBezTo>
                  <a:pt x="1476771" y="559828"/>
                  <a:pt x="1442593" y="560378"/>
                  <a:pt x="1408516" y="562271"/>
                </a:cubicBezTo>
                <a:lnTo>
                  <a:pt x="1374439" y="573630"/>
                </a:lnTo>
                <a:lnTo>
                  <a:pt x="1357401" y="579310"/>
                </a:lnTo>
                <a:cubicBezTo>
                  <a:pt x="1319538" y="577417"/>
                  <a:pt x="1281403" y="578533"/>
                  <a:pt x="1243811" y="573630"/>
                </a:cubicBezTo>
                <a:cubicBezTo>
                  <a:pt x="1237042" y="572747"/>
                  <a:pt x="1232016" y="566641"/>
                  <a:pt x="1226772" y="562271"/>
                </a:cubicBezTo>
                <a:cubicBezTo>
                  <a:pt x="1183041" y="525829"/>
                  <a:pt x="1235000" y="562077"/>
                  <a:pt x="1192695" y="533874"/>
                </a:cubicBezTo>
                <a:cubicBezTo>
                  <a:pt x="1183707" y="520391"/>
                  <a:pt x="1174863" y="506443"/>
                  <a:pt x="1164298" y="494117"/>
                </a:cubicBezTo>
                <a:cubicBezTo>
                  <a:pt x="1159071" y="488019"/>
                  <a:pt x="1153429" y="482221"/>
                  <a:pt x="1147259" y="477079"/>
                </a:cubicBezTo>
                <a:cubicBezTo>
                  <a:pt x="1142015" y="472709"/>
                  <a:pt x="1135775" y="469687"/>
                  <a:pt x="1130221" y="465720"/>
                </a:cubicBezTo>
                <a:cubicBezTo>
                  <a:pt x="1122518" y="460218"/>
                  <a:pt x="1114690" y="454841"/>
                  <a:pt x="1107503" y="448681"/>
                </a:cubicBezTo>
                <a:cubicBezTo>
                  <a:pt x="1101405" y="443454"/>
                  <a:pt x="1096634" y="436785"/>
                  <a:pt x="1090464" y="431643"/>
                </a:cubicBezTo>
                <a:cubicBezTo>
                  <a:pt x="1071700" y="416007"/>
                  <a:pt x="1072934" y="422816"/>
                  <a:pt x="1050708" y="408925"/>
                </a:cubicBezTo>
                <a:cubicBezTo>
                  <a:pt x="1042681" y="403908"/>
                  <a:pt x="1035693" y="397388"/>
                  <a:pt x="1027990" y="391886"/>
                </a:cubicBezTo>
                <a:cubicBezTo>
                  <a:pt x="1022435" y="387918"/>
                  <a:pt x="1016631" y="384313"/>
                  <a:pt x="1010951" y="380527"/>
                </a:cubicBezTo>
                <a:cubicBezTo>
                  <a:pt x="1007165" y="374848"/>
                  <a:pt x="1002645" y="369594"/>
                  <a:pt x="999592" y="363489"/>
                </a:cubicBezTo>
                <a:cubicBezTo>
                  <a:pt x="990353" y="345009"/>
                  <a:pt x="998833" y="345691"/>
                  <a:pt x="982554" y="329412"/>
                </a:cubicBezTo>
                <a:cubicBezTo>
                  <a:pt x="975861" y="322719"/>
                  <a:pt x="967591" y="317801"/>
                  <a:pt x="959836" y="312373"/>
                </a:cubicBezTo>
                <a:cubicBezTo>
                  <a:pt x="931776" y="292730"/>
                  <a:pt x="933887" y="291167"/>
                  <a:pt x="908720" y="283976"/>
                </a:cubicBezTo>
                <a:cubicBezTo>
                  <a:pt x="901215" y="281832"/>
                  <a:pt x="893507" y="280440"/>
                  <a:pt x="886002" y="278296"/>
                </a:cubicBezTo>
                <a:cubicBezTo>
                  <a:pt x="880246" y="276651"/>
                  <a:pt x="874910" y="273316"/>
                  <a:pt x="868964" y="272617"/>
                </a:cubicBezTo>
                <a:cubicBezTo>
                  <a:pt x="842574" y="269512"/>
                  <a:pt x="815955" y="268830"/>
                  <a:pt x="789451" y="266937"/>
                </a:cubicBezTo>
                <a:cubicBezTo>
                  <a:pt x="779985" y="268830"/>
                  <a:pt x="770682" y="271929"/>
                  <a:pt x="761053" y="272617"/>
                </a:cubicBezTo>
                <a:cubicBezTo>
                  <a:pt x="631982" y="281836"/>
                  <a:pt x="642920" y="278954"/>
                  <a:pt x="522514" y="272617"/>
                </a:cubicBezTo>
                <a:cubicBezTo>
                  <a:pt x="516834" y="270724"/>
                  <a:pt x="511283" y="268389"/>
                  <a:pt x="505475" y="266937"/>
                </a:cubicBezTo>
                <a:lnTo>
                  <a:pt x="460039" y="255578"/>
                </a:lnTo>
                <a:cubicBezTo>
                  <a:pt x="450402" y="226665"/>
                  <a:pt x="462104" y="246629"/>
                  <a:pt x="437321" y="232860"/>
                </a:cubicBezTo>
                <a:cubicBezTo>
                  <a:pt x="425387" y="226230"/>
                  <a:pt x="403244" y="210142"/>
                  <a:pt x="403244" y="210142"/>
                </a:cubicBezTo>
                <a:cubicBezTo>
                  <a:pt x="391837" y="193031"/>
                  <a:pt x="389172" y="190561"/>
                  <a:pt x="380526" y="170386"/>
                </a:cubicBezTo>
                <a:cubicBezTo>
                  <a:pt x="378168" y="164883"/>
                  <a:pt x="378327" y="158219"/>
                  <a:pt x="374847" y="153347"/>
                </a:cubicBezTo>
                <a:cubicBezTo>
                  <a:pt x="362327" y="135818"/>
                  <a:pt x="351463" y="130185"/>
                  <a:pt x="335090" y="119270"/>
                </a:cubicBezTo>
                <a:cubicBezTo>
                  <a:pt x="317963" y="33627"/>
                  <a:pt x="339772" y="140340"/>
                  <a:pt x="323731" y="68154"/>
                </a:cubicBezTo>
                <a:cubicBezTo>
                  <a:pt x="321637" y="58731"/>
                  <a:pt x="323663" y="47612"/>
                  <a:pt x="318052" y="39757"/>
                </a:cubicBezTo>
                <a:cubicBezTo>
                  <a:pt x="315449" y="36113"/>
                  <a:pt x="285355" y="23727"/>
                  <a:pt x="278295" y="22718"/>
                </a:cubicBezTo>
                <a:cubicBezTo>
                  <a:pt x="257595" y="19761"/>
                  <a:pt x="236588" y="19482"/>
                  <a:pt x="215821" y="17039"/>
                </a:cubicBezTo>
                <a:cubicBezTo>
                  <a:pt x="206269" y="15915"/>
                  <a:pt x="164495" y="8467"/>
                  <a:pt x="153346" y="5680"/>
                </a:cubicBezTo>
                <a:cubicBezTo>
                  <a:pt x="147538" y="4228"/>
                  <a:pt x="141987" y="1893"/>
                  <a:pt x="136308" y="0"/>
                </a:cubicBezTo>
                <a:cubicBezTo>
                  <a:pt x="125511" y="2160"/>
                  <a:pt x="102513" y="5539"/>
                  <a:pt x="90872" y="11359"/>
                </a:cubicBezTo>
                <a:cubicBezTo>
                  <a:pt x="84767" y="14412"/>
                  <a:pt x="79077" y="18348"/>
                  <a:pt x="73833" y="22718"/>
                </a:cubicBezTo>
                <a:cubicBezTo>
                  <a:pt x="67663" y="27860"/>
                  <a:pt x="63135" y="34826"/>
                  <a:pt x="56795" y="39757"/>
                </a:cubicBezTo>
                <a:cubicBezTo>
                  <a:pt x="46019" y="48139"/>
                  <a:pt x="22718" y="62475"/>
                  <a:pt x="22718" y="62475"/>
                </a:cubicBezTo>
                <a:cubicBezTo>
                  <a:pt x="20825" y="68154"/>
                  <a:pt x="15864" y="73643"/>
                  <a:pt x="17038" y="79513"/>
                </a:cubicBezTo>
                <a:cubicBezTo>
                  <a:pt x="23263" y="110640"/>
                  <a:pt x="44064" y="67373"/>
                  <a:pt x="17038" y="107911"/>
                </a:cubicBezTo>
                <a:cubicBezTo>
                  <a:pt x="15145" y="119270"/>
                  <a:pt x="13857" y="130747"/>
                  <a:pt x="11359" y="141988"/>
                </a:cubicBezTo>
                <a:cubicBezTo>
                  <a:pt x="10060" y="147832"/>
                  <a:pt x="6663" y="153122"/>
                  <a:pt x="5679" y="159027"/>
                </a:cubicBezTo>
                <a:cubicBezTo>
                  <a:pt x="2861" y="175937"/>
                  <a:pt x="1893" y="193104"/>
                  <a:pt x="0" y="210142"/>
                </a:cubicBezTo>
                <a:cubicBezTo>
                  <a:pt x="1893" y="232860"/>
                  <a:pt x="1208" y="255942"/>
                  <a:pt x="5679" y="278296"/>
                </a:cubicBezTo>
                <a:cubicBezTo>
                  <a:pt x="7018" y="284989"/>
                  <a:pt x="13070" y="289780"/>
                  <a:pt x="17038" y="295335"/>
                </a:cubicBezTo>
                <a:cubicBezTo>
                  <a:pt x="22540" y="303038"/>
                  <a:pt x="27002" y="311764"/>
                  <a:pt x="34077" y="318053"/>
                </a:cubicBezTo>
                <a:cubicBezTo>
                  <a:pt x="60538" y="341573"/>
                  <a:pt x="62978" y="339477"/>
                  <a:pt x="90872" y="346450"/>
                </a:cubicBezTo>
                <a:cubicBezTo>
                  <a:pt x="158066" y="301654"/>
                  <a:pt x="111313" y="323083"/>
                  <a:pt x="244218" y="329412"/>
                </a:cubicBezTo>
                <a:cubicBezTo>
                  <a:pt x="258341" y="338827"/>
                  <a:pt x="267506" y="345954"/>
                  <a:pt x="283975" y="352130"/>
                </a:cubicBezTo>
                <a:cubicBezTo>
                  <a:pt x="295626" y="356499"/>
                  <a:pt x="324307" y="360793"/>
                  <a:pt x="335090" y="363489"/>
                </a:cubicBezTo>
                <a:cubicBezTo>
                  <a:pt x="340898" y="364941"/>
                  <a:pt x="346321" y="367716"/>
                  <a:pt x="352129" y="369168"/>
                </a:cubicBezTo>
                <a:cubicBezTo>
                  <a:pt x="361494" y="371509"/>
                  <a:pt x="371103" y="372754"/>
                  <a:pt x="380526" y="374848"/>
                </a:cubicBezTo>
                <a:cubicBezTo>
                  <a:pt x="388146" y="376541"/>
                  <a:pt x="395671" y="378634"/>
                  <a:pt x="403244" y="380527"/>
                </a:cubicBezTo>
                <a:cubicBezTo>
                  <a:pt x="437108" y="403103"/>
                  <a:pt x="407066" y="386844"/>
                  <a:pt x="471398" y="397566"/>
                </a:cubicBezTo>
                <a:cubicBezTo>
                  <a:pt x="477303" y="398550"/>
                  <a:pt x="482510" y="402398"/>
                  <a:pt x="488437" y="403245"/>
                </a:cubicBezTo>
                <a:cubicBezTo>
                  <a:pt x="509137" y="406202"/>
                  <a:pt x="530086" y="407032"/>
                  <a:pt x="550911" y="408925"/>
                </a:cubicBezTo>
                <a:lnTo>
                  <a:pt x="584988" y="420284"/>
                </a:lnTo>
                <a:cubicBezTo>
                  <a:pt x="590668" y="422177"/>
                  <a:pt x="596219" y="424511"/>
                  <a:pt x="602027" y="425963"/>
                </a:cubicBezTo>
                <a:lnTo>
                  <a:pt x="647463" y="437322"/>
                </a:lnTo>
                <a:cubicBezTo>
                  <a:pt x="662608" y="435429"/>
                  <a:pt x="677975" y="434841"/>
                  <a:pt x="692899" y="431643"/>
                </a:cubicBezTo>
                <a:cubicBezTo>
                  <a:pt x="704607" y="429134"/>
                  <a:pt x="726976" y="420284"/>
                  <a:pt x="726976" y="420284"/>
                </a:cubicBezTo>
                <a:cubicBezTo>
                  <a:pt x="732656" y="416498"/>
                  <a:pt x="739188" y="413752"/>
                  <a:pt x="744015" y="408925"/>
                </a:cubicBezTo>
                <a:cubicBezTo>
                  <a:pt x="781881" y="371059"/>
                  <a:pt x="726974" y="410820"/>
                  <a:pt x="772412" y="380527"/>
                </a:cubicBezTo>
                <a:cubicBezTo>
                  <a:pt x="785494" y="382707"/>
                  <a:pt x="809549" y="384897"/>
                  <a:pt x="823528" y="391886"/>
                </a:cubicBezTo>
                <a:cubicBezTo>
                  <a:pt x="829633" y="394939"/>
                  <a:pt x="834887" y="399459"/>
                  <a:pt x="840566" y="403245"/>
                </a:cubicBezTo>
                <a:cubicBezTo>
                  <a:pt x="843661" y="412529"/>
                  <a:pt x="848334" y="431527"/>
                  <a:pt x="857605" y="437322"/>
                </a:cubicBezTo>
                <a:cubicBezTo>
                  <a:pt x="867759" y="443668"/>
                  <a:pt x="891682" y="448681"/>
                  <a:pt x="891682" y="448681"/>
                </a:cubicBezTo>
                <a:cubicBezTo>
                  <a:pt x="922921" y="469508"/>
                  <a:pt x="896412" y="448679"/>
                  <a:pt x="920079" y="477079"/>
                </a:cubicBezTo>
                <a:cubicBezTo>
                  <a:pt x="925221" y="483249"/>
                  <a:pt x="932187" y="487777"/>
                  <a:pt x="937118" y="494117"/>
                </a:cubicBezTo>
                <a:cubicBezTo>
                  <a:pt x="945500" y="504893"/>
                  <a:pt x="952263" y="516835"/>
                  <a:pt x="959836" y="528194"/>
                </a:cubicBezTo>
                <a:cubicBezTo>
                  <a:pt x="963622" y="533874"/>
                  <a:pt x="965515" y="541447"/>
                  <a:pt x="971195" y="545233"/>
                </a:cubicBezTo>
                <a:lnTo>
                  <a:pt x="988233" y="556592"/>
                </a:lnTo>
                <a:cubicBezTo>
                  <a:pt x="992019" y="562271"/>
                  <a:pt x="996820" y="567393"/>
                  <a:pt x="999592" y="573630"/>
                </a:cubicBezTo>
                <a:cubicBezTo>
                  <a:pt x="1004455" y="584571"/>
                  <a:pt x="1007165" y="596348"/>
                  <a:pt x="1010951" y="607707"/>
                </a:cubicBezTo>
                <a:cubicBezTo>
                  <a:pt x="1015952" y="622709"/>
                  <a:pt x="1024703" y="653941"/>
                  <a:pt x="1039349" y="658823"/>
                </a:cubicBezTo>
                <a:lnTo>
                  <a:pt x="1090464" y="675861"/>
                </a:lnTo>
                <a:cubicBezTo>
                  <a:pt x="1096144" y="677754"/>
                  <a:pt x="1101632" y="680367"/>
                  <a:pt x="1107503" y="681541"/>
                </a:cubicBezTo>
                <a:lnTo>
                  <a:pt x="1135900" y="687220"/>
                </a:lnTo>
                <a:cubicBezTo>
                  <a:pt x="1141580" y="691006"/>
                  <a:pt x="1148112" y="693752"/>
                  <a:pt x="1152939" y="698579"/>
                </a:cubicBezTo>
                <a:cubicBezTo>
                  <a:pt x="1157766" y="703406"/>
                  <a:pt x="1158968" y="711354"/>
                  <a:pt x="1164298" y="715618"/>
                </a:cubicBezTo>
                <a:cubicBezTo>
                  <a:pt x="1168973" y="719358"/>
                  <a:pt x="1175657" y="719404"/>
                  <a:pt x="1181336" y="721297"/>
                </a:cubicBezTo>
                <a:cubicBezTo>
                  <a:pt x="1243464" y="700590"/>
                  <a:pt x="1149369" y="733612"/>
                  <a:pt x="1215413" y="704259"/>
                </a:cubicBezTo>
                <a:cubicBezTo>
                  <a:pt x="1226354" y="699396"/>
                  <a:pt x="1238131" y="696686"/>
                  <a:pt x="1249490" y="692900"/>
                </a:cubicBezTo>
                <a:lnTo>
                  <a:pt x="1266529" y="687220"/>
                </a:lnTo>
                <a:lnTo>
                  <a:pt x="1317644" y="670182"/>
                </a:lnTo>
                <a:cubicBezTo>
                  <a:pt x="1323324" y="668289"/>
                  <a:pt x="1329702" y="667823"/>
                  <a:pt x="1334683" y="664502"/>
                </a:cubicBezTo>
                <a:cubicBezTo>
                  <a:pt x="1361683" y="646502"/>
                  <a:pt x="1345247" y="655300"/>
                  <a:pt x="1385798" y="641784"/>
                </a:cubicBezTo>
                <a:lnTo>
                  <a:pt x="1402837" y="636105"/>
                </a:lnTo>
                <a:cubicBezTo>
                  <a:pt x="1414196" y="628532"/>
                  <a:pt x="1423963" y="617705"/>
                  <a:pt x="1436914" y="613387"/>
                </a:cubicBezTo>
                <a:cubicBezTo>
                  <a:pt x="1442593" y="611494"/>
                  <a:pt x="1448719" y="610614"/>
                  <a:pt x="1453952" y="607707"/>
                </a:cubicBezTo>
                <a:cubicBezTo>
                  <a:pt x="1465886" y="601077"/>
                  <a:pt x="1475078" y="589306"/>
                  <a:pt x="1488029" y="584989"/>
                </a:cubicBezTo>
                <a:lnTo>
                  <a:pt x="1522106" y="573630"/>
                </a:lnTo>
                <a:cubicBezTo>
                  <a:pt x="1527786" y="571737"/>
                  <a:pt x="1533337" y="569403"/>
                  <a:pt x="1539145" y="567951"/>
                </a:cubicBezTo>
                <a:cubicBezTo>
                  <a:pt x="1554290" y="564165"/>
                  <a:pt x="1569771" y="561529"/>
                  <a:pt x="1584581" y="556592"/>
                </a:cubicBezTo>
                <a:cubicBezTo>
                  <a:pt x="1616429" y="545976"/>
                  <a:pt x="1595816" y="552363"/>
                  <a:pt x="1647056" y="539553"/>
                </a:cubicBezTo>
                <a:cubicBezTo>
                  <a:pt x="1654629" y="537660"/>
                  <a:pt x="1662369" y="536343"/>
                  <a:pt x="1669774" y="533874"/>
                </a:cubicBezTo>
                <a:cubicBezTo>
                  <a:pt x="1688323" y="527690"/>
                  <a:pt x="1693272" y="525257"/>
                  <a:pt x="1715210" y="522515"/>
                </a:cubicBezTo>
                <a:cubicBezTo>
                  <a:pt x="1735959" y="519921"/>
                  <a:pt x="1756877" y="518916"/>
                  <a:pt x="1777684" y="516835"/>
                </a:cubicBezTo>
                <a:cubicBezTo>
                  <a:pt x="1794742" y="515129"/>
                  <a:pt x="1811807" y="513422"/>
                  <a:pt x="1828800" y="511156"/>
                </a:cubicBezTo>
                <a:cubicBezTo>
                  <a:pt x="1840215" y="509634"/>
                  <a:pt x="1851636" y="507974"/>
                  <a:pt x="1862877" y="505476"/>
                </a:cubicBezTo>
                <a:cubicBezTo>
                  <a:pt x="1868721" y="504177"/>
                  <a:pt x="1874236" y="501690"/>
                  <a:pt x="1879915" y="499797"/>
                </a:cubicBezTo>
                <a:cubicBezTo>
                  <a:pt x="1883701" y="494117"/>
                  <a:pt x="1886904" y="488002"/>
                  <a:pt x="1891274" y="482758"/>
                </a:cubicBezTo>
                <a:cubicBezTo>
                  <a:pt x="1896416" y="476588"/>
                  <a:pt x="1921565" y="457201"/>
                  <a:pt x="1919672" y="454361"/>
                </a:cubicBezTo>
                <a:close/>
              </a:path>
            </a:pathLst>
          </a:custGeom>
          <a:pattFill prst="solidDmnd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E09BA88-FD76-C048-AD29-3F66F72B7F6E}"/>
              </a:ext>
            </a:extLst>
          </p:cNvPr>
          <p:cNvSpPr txBox="1"/>
          <p:nvPr/>
        </p:nvSpPr>
        <p:spPr>
          <a:xfrm>
            <a:off x="3851920" y="3574858"/>
            <a:ext cx="3547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CH" sz="1400" cap="small" dirty="0"/>
            </a:br>
            <a:r>
              <a:rPr lang="de-CH" sz="1400" cap="small" dirty="0"/>
              <a:t>Vernetzungsachsen</a:t>
            </a:r>
            <a:br>
              <a:rPr lang="de-CH" sz="1400" cap="small" dirty="0"/>
            </a:br>
            <a:r>
              <a:rPr lang="de-CH" sz="1400" cap="small" dirty="0"/>
              <a:t>von nationaler Bedeutung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9BF6F02-71D3-4828-54FA-72DA63445CF1}"/>
              </a:ext>
            </a:extLst>
          </p:cNvPr>
          <p:cNvSpPr txBox="1"/>
          <p:nvPr/>
        </p:nvSpPr>
        <p:spPr>
          <a:xfrm>
            <a:off x="3928289" y="4352786"/>
            <a:ext cx="3596039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Axes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de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mise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en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réseau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d’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importance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national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définir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selon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plan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sectoriel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fédéral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au sens de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l’art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13 LAT</a:t>
            </a:r>
            <a:endParaRPr lang="de-CH" sz="1400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622E6EC6-BC64-CF1A-044D-F05E4298A8F2}"/>
              </a:ext>
            </a:extLst>
          </p:cNvPr>
          <p:cNvCxnSpPr>
            <a:cxnSpLocks/>
          </p:cNvCxnSpPr>
          <p:nvPr/>
        </p:nvCxnSpPr>
        <p:spPr>
          <a:xfrm flipH="1" flipV="1">
            <a:off x="6177424" y="3265408"/>
            <a:ext cx="789876" cy="1083879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6" grpId="0" animBg="1"/>
      <p:bldP spid="11" grpId="0" animBg="1"/>
      <p:bldP spid="13" grpId="0" animBg="1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DB39B7C-D559-E59B-BD51-30AAD3F2CC72}"/>
              </a:ext>
            </a:extLst>
          </p:cNvPr>
          <p:cNvSpPr txBox="1"/>
          <p:nvPr/>
        </p:nvSpPr>
        <p:spPr>
          <a:xfrm>
            <a:off x="238340" y="197166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Préservation</a:t>
            </a:r>
            <a:r>
              <a:rPr lang="de-CH" b="1" dirty="0"/>
              <a:t> de </a:t>
            </a:r>
            <a:r>
              <a:rPr lang="de-CH" b="1" dirty="0" err="1"/>
              <a:t>surfaces</a:t>
            </a:r>
            <a:r>
              <a:rPr lang="de-CH" b="1" dirty="0"/>
              <a:t> </a:t>
            </a:r>
            <a:r>
              <a:rPr lang="de-CH" b="1" dirty="0" err="1"/>
              <a:t>existantes</a:t>
            </a:r>
            <a:r>
              <a:rPr lang="de-CH" b="1" dirty="0"/>
              <a:t> et </a:t>
            </a:r>
            <a:r>
              <a:rPr lang="de-CH" b="1" dirty="0" err="1"/>
              <a:t>supplémentaires</a:t>
            </a:r>
            <a:r>
              <a:rPr lang="de-CH" b="1" dirty="0"/>
              <a:t> </a:t>
            </a:r>
            <a:r>
              <a:rPr lang="de-CH" b="1" dirty="0" err="1"/>
              <a:t>pour</a:t>
            </a:r>
            <a:r>
              <a:rPr lang="de-CH" b="1" dirty="0"/>
              <a:t> </a:t>
            </a:r>
            <a:r>
              <a:rPr lang="de-CH" b="1" dirty="0" err="1"/>
              <a:t>l’infrastructure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8ADCC2-19EF-5CE5-5882-019503EFF48C}"/>
              </a:ext>
            </a:extLst>
          </p:cNvPr>
          <p:cNvSpPr txBox="1"/>
          <p:nvPr/>
        </p:nvSpPr>
        <p:spPr>
          <a:xfrm>
            <a:off x="238340" y="1585115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Bund</a:t>
            </a:r>
            <a:br>
              <a:rPr lang="de-CH" dirty="0">
                <a:solidFill>
                  <a:srgbClr val="0070C0"/>
                </a:solidFill>
              </a:rPr>
            </a:br>
            <a:r>
              <a:rPr lang="de-CH" dirty="0">
                <a:solidFill>
                  <a:srgbClr val="0070C0"/>
                </a:solidFill>
              </a:rPr>
              <a:t>La </a:t>
            </a:r>
            <a:r>
              <a:rPr lang="de-CH" dirty="0" err="1">
                <a:solidFill>
                  <a:srgbClr val="0070C0"/>
                </a:solidFill>
              </a:rPr>
              <a:t>Conféderation</a:t>
            </a:r>
            <a:br>
              <a:rPr lang="de-CH" dirty="0"/>
            </a:b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DEB067-79FB-033A-171C-4390626D9423}"/>
              </a:ext>
            </a:extLst>
          </p:cNvPr>
          <p:cNvSpPr txBox="1"/>
          <p:nvPr/>
        </p:nvSpPr>
        <p:spPr>
          <a:xfrm>
            <a:off x="251930" y="2452694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Kantone</a:t>
            </a:r>
            <a:br>
              <a:rPr lang="de-CH" dirty="0">
                <a:solidFill>
                  <a:srgbClr val="0070C0"/>
                </a:solidFill>
              </a:rPr>
            </a:br>
            <a:r>
              <a:rPr lang="de-CH" dirty="0" err="1">
                <a:solidFill>
                  <a:srgbClr val="0070C0"/>
                </a:solidFill>
              </a:rPr>
              <a:t>Cantons</a:t>
            </a:r>
            <a:br>
              <a:rPr lang="de-CH" dirty="0"/>
            </a:b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9C89F3-772C-B231-AEE2-65CCBDE751E7}"/>
              </a:ext>
            </a:extLst>
          </p:cNvPr>
          <p:cNvSpPr txBox="1"/>
          <p:nvPr/>
        </p:nvSpPr>
        <p:spPr>
          <a:xfrm>
            <a:off x="238340" y="330460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Gemeinden</a:t>
            </a:r>
            <a:br>
              <a:rPr lang="de-CH" dirty="0">
                <a:solidFill>
                  <a:srgbClr val="0070C0"/>
                </a:solidFill>
              </a:rPr>
            </a:br>
            <a:r>
              <a:rPr lang="de-CH" dirty="0" err="1">
                <a:solidFill>
                  <a:srgbClr val="0070C0"/>
                </a:solidFill>
              </a:rPr>
              <a:t>Cantons</a:t>
            </a:r>
            <a:br>
              <a:rPr lang="de-CH" dirty="0"/>
            </a:b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5EA563-966E-979B-DEDA-EA00B7EDBD3B}"/>
              </a:ext>
            </a:extLst>
          </p:cNvPr>
          <p:cNvSpPr txBox="1"/>
          <p:nvPr/>
        </p:nvSpPr>
        <p:spPr>
          <a:xfrm>
            <a:off x="2192721" y="1131590"/>
            <a:ext cx="329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cap="small" dirty="0"/>
              <a:t>Instruments de </a:t>
            </a:r>
            <a:r>
              <a:rPr lang="de-CH" i="1" cap="small" dirty="0" err="1"/>
              <a:t>planification</a:t>
            </a:r>
            <a:endParaRPr lang="de-CH" i="1" cap="small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334C45-5B8B-1A63-A8F7-746F33041F7D}"/>
              </a:ext>
            </a:extLst>
          </p:cNvPr>
          <p:cNvSpPr txBox="1"/>
          <p:nvPr/>
        </p:nvSpPr>
        <p:spPr>
          <a:xfrm>
            <a:off x="6372200" y="113159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cap="small" dirty="0"/>
              <a:t>Instruments </a:t>
            </a:r>
            <a:r>
              <a:rPr lang="de-CH" i="1" cap="small" dirty="0" err="1"/>
              <a:t>légaux</a:t>
            </a:r>
            <a:endParaRPr lang="de-CH" i="1" cap="small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86139E5-4950-F983-13F9-847587EFDFD1}"/>
              </a:ext>
            </a:extLst>
          </p:cNvPr>
          <p:cNvSpPr txBox="1"/>
          <p:nvPr/>
        </p:nvSpPr>
        <p:spPr>
          <a:xfrm>
            <a:off x="2483768" y="1635126"/>
            <a:ext cx="29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err="1"/>
              <a:t>Conception</a:t>
            </a:r>
            <a:r>
              <a:rPr lang="de-CH" sz="1400" b="1" dirty="0"/>
              <a:t>, </a:t>
            </a:r>
            <a:r>
              <a:rPr lang="de-CH" sz="1400" b="1" dirty="0" err="1"/>
              <a:t>l’article</a:t>
            </a:r>
            <a:r>
              <a:rPr lang="de-CH" sz="1400" b="1" dirty="0"/>
              <a:t> 13 LAT</a:t>
            </a:r>
          </a:p>
          <a:p>
            <a:r>
              <a:rPr lang="de-CH" sz="1400" b="1" dirty="0"/>
              <a:t>Plans </a:t>
            </a:r>
            <a:r>
              <a:rPr lang="de-CH" sz="1400" b="1" dirty="0" err="1"/>
              <a:t>sectoriels</a:t>
            </a:r>
            <a:r>
              <a:rPr lang="de-CH" sz="1400" b="1" dirty="0"/>
              <a:t>, </a:t>
            </a:r>
            <a:r>
              <a:rPr lang="de-CH" sz="1400" b="1" dirty="0" err="1"/>
              <a:t>l’article</a:t>
            </a:r>
            <a:r>
              <a:rPr lang="de-CH" sz="1400" b="1" dirty="0"/>
              <a:t> 13 LAT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3682BB-27EB-8D19-DBB1-8E050F0D823A}"/>
              </a:ext>
            </a:extLst>
          </p:cNvPr>
          <p:cNvSpPr txBox="1"/>
          <p:nvPr/>
        </p:nvSpPr>
        <p:spPr>
          <a:xfrm>
            <a:off x="6444208" y="1638929"/>
            <a:ext cx="186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err="1"/>
              <a:t>L’inventaire</a:t>
            </a:r>
            <a:r>
              <a:rPr lang="de-CH" sz="1400" b="1" dirty="0"/>
              <a:t> </a:t>
            </a:r>
            <a:r>
              <a:rPr lang="de-CH" sz="1400" b="1" dirty="0" err="1"/>
              <a:t>fédéral</a:t>
            </a:r>
            <a:r>
              <a:rPr lang="de-CH" sz="1400" b="1" dirty="0"/>
              <a:t> </a:t>
            </a:r>
            <a:br>
              <a:rPr lang="de-CH" sz="1400" b="1" dirty="0"/>
            </a:br>
            <a:r>
              <a:rPr lang="de-CH" sz="1400" b="1" dirty="0" err="1"/>
              <a:t>avec</a:t>
            </a:r>
            <a:r>
              <a:rPr lang="de-CH" sz="1400" b="1" dirty="0"/>
              <a:t> </a:t>
            </a:r>
            <a:r>
              <a:rPr lang="de-CH" sz="1400" b="1" dirty="0" err="1"/>
              <a:t>ordonnance</a:t>
            </a:r>
            <a:endParaRPr lang="de-CH" sz="1400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3178C00-DDAB-527B-B33A-2A04D9F559B5}"/>
              </a:ext>
            </a:extLst>
          </p:cNvPr>
          <p:cNvSpPr txBox="1"/>
          <p:nvPr/>
        </p:nvSpPr>
        <p:spPr>
          <a:xfrm>
            <a:off x="539552" y="4460246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solidFill>
                  <a:srgbClr val="FF0000"/>
                </a:solidFill>
              </a:rPr>
              <a:t>Kerngebiete </a:t>
            </a:r>
            <a:br>
              <a:rPr lang="de-CH" sz="1400" b="1" dirty="0">
                <a:solidFill>
                  <a:srgbClr val="FF0000"/>
                </a:solidFill>
              </a:rPr>
            </a:br>
            <a:r>
              <a:rPr lang="de-CH" sz="1400" b="1" dirty="0">
                <a:solidFill>
                  <a:srgbClr val="FF0000"/>
                </a:solidFill>
              </a:rPr>
              <a:t>Aires </a:t>
            </a:r>
            <a:r>
              <a:rPr lang="de-CH" sz="1400" b="1" dirty="0" err="1">
                <a:solidFill>
                  <a:srgbClr val="FF0000"/>
                </a:solidFill>
              </a:rPr>
              <a:t>centrales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endParaRPr lang="de-CH" sz="1400" b="1" dirty="0">
              <a:solidFill>
                <a:srgbClr val="FF06FF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A724AF6-FBF5-F122-829E-C858E72224A3}"/>
              </a:ext>
            </a:extLst>
          </p:cNvPr>
          <p:cNvSpPr txBox="1"/>
          <p:nvPr/>
        </p:nvSpPr>
        <p:spPr>
          <a:xfrm>
            <a:off x="3371799" y="4460246"/>
            <a:ext cx="2712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solidFill>
                  <a:srgbClr val="FFC000"/>
                </a:solidFill>
              </a:rPr>
              <a:t>Vernetzungsgebiete </a:t>
            </a:r>
          </a:p>
          <a:p>
            <a:r>
              <a:rPr lang="de-CH" sz="1400" b="1" dirty="0">
                <a:solidFill>
                  <a:srgbClr val="FFC000"/>
                </a:solidFill>
              </a:rPr>
              <a:t>Aires de </a:t>
            </a:r>
            <a:r>
              <a:rPr lang="de-CH" sz="1400" b="1" dirty="0" err="1">
                <a:solidFill>
                  <a:srgbClr val="FFC000"/>
                </a:solidFill>
              </a:rPr>
              <a:t>mise</a:t>
            </a:r>
            <a:r>
              <a:rPr lang="de-CH" sz="1400" b="1" dirty="0">
                <a:solidFill>
                  <a:srgbClr val="FFC000"/>
                </a:solidFill>
              </a:rPr>
              <a:t> en </a:t>
            </a:r>
            <a:r>
              <a:rPr lang="de-CH" sz="1400" b="1" dirty="0" err="1">
                <a:solidFill>
                  <a:srgbClr val="FFC000"/>
                </a:solidFill>
              </a:rPr>
              <a:t>réseau</a:t>
            </a:r>
            <a:endParaRPr lang="de-CH" sz="1400" b="1" dirty="0">
              <a:solidFill>
                <a:srgbClr val="FFC0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E2BB426-24F6-4D5D-CE9F-7BA62C17AF78}"/>
              </a:ext>
            </a:extLst>
          </p:cNvPr>
          <p:cNvSpPr txBox="1"/>
          <p:nvPr/>
        </p:nvSpPr>
        <p:spPr>
          <a:xfrm>
            <a:off x="5869098" y="4460246"/>
            <a:ext cx="4594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 err="1">
                <a:solidFill>
                  <a:srgbClr val="FFC000"/>
                </a:solidFill>
                <a:sym typeface="Wingdings" pitchFamily="2" charset="2"/>
              </a:rPr>
              <a:t>Axes</a:t>
            </a:r>
            <a:r>
              <a:rPr lang="de-CH" sz="1400" b="1" dirty="0">
                <a:solidFill>
                  <a:srgbClr val="FFC000"/>
                </a:solidFill>
                <a:sym typeface="Wingdings" pitchFamily="2" charset="2"/>
              </a:rPr>
              <a:t> de </a:t>
            </a:r>
            <a:r>
              <a:rPr lang="de-CH" sz="1400" b="1" dirty="0" err="1">
                <a:solidFill>
                  <a:srgbClr val="FFC000"/>
                </a:solidFill>
                <a:sym typeface="Wingdings" pitchFamily="2" charset="2"/>
              </a:rPr>
              <a:t>mise</a:t>
            </a:r>
            <a:r>
              <a:rPr lang="de-CH" sz="1400" b="1" dirty="0">
                <a:solidFill>
                  <a:srgbClr val="FFC000"/>
                </a:solidFill>
                <a:sym typeface="Wingdings" pitchFamily="2" charset="2"/>
              </a:rPr>
              <a:t> en </a:t>
            </a:r>
            <a:r>
              <a:rPr lang="de-CH" sz="1400" b="1" dirty="0" err="1">
                <a:solidFill>
                  <a:srgbClr val="FFC000"/>
                </a:solidFill>
                <a:sym typeface="Wingdings" pitchFamily="2" charset="2"/>
              </a:rPr>
              <a:t>réseau</a:t>
            </a:r>
            <a:r>
              <a:rPr lang="de-CH" sz="1400" b="1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de-CH" sz="1400" b="1" dirty="0" err="1">
                <a:solidFill>
                  <a:srgbClr val="FFC000"/>
                </a:solidFill>
                <a:sym typeface="Wingdings" pitchFamily="2" charset="2"/>
              </a:rPr>
              <a:t>nationaux</a:t>
            </a:r>
            <a:r>
              <a:rPr lang="de-CH" sz="1400" b="1" dirty="0">
                <a:solidFill>
                  <a:srgbClr val="FFC000"/>
                </a:solidFill>
                <a:sym typeface="Wingdings" pitchFamily="2" charset="2"/>
              </a:rPr>
              <a:t> </a:t>
            </a:r>
            <a:endParaRPr lang="de-CH" sz="1400" b="1" dirty="0">
              <a:solidFill>
                <a:srgbClr val="FFC000"/>
              </a:solidFill>
            </a:endParaRP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A48106D1-E412-9AB0-787D-4919C886A6F8}"/>
              </a:ext>
            </a:extLst>
          </p:cNvPr>
          <p:cNvCxnSpPr>
            <a:cxnSpLocks/>
          </p:cNvCxnSpPr>
          <p:nvPr/>
        </p:nvCxnSpPr>
        <p:spPr>
          <a:xfrm>
            <a:off x="323528" y="4326042"/>
            <a:ext cx="868958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69FE1951-B251-0669-66FE-495AE87DFE0A}"/>
              </a:ext>
            </a:extLst>
          </p:cNvPr>
          <p:cNvSpPr/>
          <p:nvPr/>
        </p:nvSpPr>
        <p:spPr>
          <a:xfrm>
            <a:off x="382356" y="4577002"/>
            <a:ext cx="157196" cy="953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4F79D54-A2B2-6791-127F-3B279086ED00}"/>
              </a:ext>
            </a:extLst>
          </p:cNvPr>
          <p:cNvSpPr/>
          <p:nvPr/>
        </p:nvSpPr>
        <p:spPr>
          <a:xfrm>
            <a:off x="3225859" y="4577002"/>
            <a:ext cx="157196" cy="953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1CD6485-F3CE-9FF9-F956-BF8D3CFD87B9}"/>
              </a:ext>
            </a:extLst>
          </p:cNvPr>
          <p:cNvSpPr/>
          <p:nvPr/>
        </p:nvSpPr>
        <p:spPr>
          <a:xfrm>
            <a:off x="5350908" y="1972358"/>
            <a:ext cx="157196" cy="95336"/>
          </a:xfrm>
          <a:prstGeom prst="rect">
            <a:avLst/>
          </a:prstGeom>
          <a:pattFill prst="solidDmnd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F84BB74-57B2-7088-4AF4-596BAFA6B4FB}"/>
              </a:ext>
            </a:extLst>
          </p:cNvPr>
          <p:cNvSpPr/>
          <p:nvPr/>
        </p:nvSpPr>
        <p:spPr>
          <a:xfrm>
            <a:off x="382356" y="4729402"/>
            <a:ext cx="157196" cy="95336"/>
          </a:xfrm>
          <a:prstGeom prst="rect">
            <a:avLst/>
          </a:prstGeom>
          <a:solidFill>
            <a:srgbClr val="FF06FF">
              <a:alpha val="38000"/>
            </a:srgbClr>
          </a:solidFill>
          <a:ln>
            <a:solidFill>
              <a:srgbClr val="FF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8CD437E-47EC-E4B6-B2F3-EA1A99A36195}"/>
              </a:ext>
            </a:extLst>
          </p:cNvPr>
          <p:cNvSpPr/>
          <p:nvPr/>
        </p:nvSpPr>
        <p:spPr>
          <a:xfrm>
            <a:off x="8229967" y="1779662"/>
            <a:ext cx="157196" cy="953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0F1C8F5-E17A-1637-3A7E-B2B13916FAAA}"/>
              </a:ext>
            </a:extLst>
          </p:cNvPr>
          <p:cNvSpPr/>
          <p:nvPr/>
        </p:nvSpPr>
        <p:spPr>
          <a:xfrm>
            <a:off x="4990868" y="1756334"/>
            <a:ext cx="157196" cy="95336"/>
          </a:xfrm>
          <a:prstGeom prst="rect">
            <a:avLst/>
          </a:prstGeom>
          <a:solidFill>
            <a:srgbClr val="FF06FF">
              <a:alpha val="38000"/>
            </a:srgbClr>
          </a:solidFill>
          <a:ln>
            <a:solidFill>
              <a:srgbClr val="FF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08BF455-3EFB-54A9-F71F-FD4D50988BEE}"/>
              </a:ext>
            </a:extLst>
          </p:cNvPr>
          <p:cNvSpPr txBox="1"/>
          <p:nvPr/>
        </p:nvSpPr>
        <p:spPr>
          <a:xfrm>
            <a:off x="2483768" y="2460870"/>
            <a:ext cx="2232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/>
              <a:t>Plan </a:t>
            </a:r>
            <a:r>
              <a:rPr lang="de-CH" sz="1400" b="1" dirty="0" err="1"/>
              <a:t>directeur</a:t>
            </a:r>
            <a:r>
              <a:rPr lang="de-CH" sz="1400" b="1" dirty="0"/>
              <a:t> </a:t>
            </a:r>
            <a:r>
              <a:rPr lang="de-CH" sz="1400" b="1" dirty="0" err="1"/>
              <a:t>cantonal</a:t>
            </a:r>
            <a:endParaRPr lang="de-CH" sz="1400" b="1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C4E0D87-9226-0D70-46FF-3C613099B240}"/>
              </a:ext>
            </a:extLst>
          </p:cNvPr>
          <p:cNvSpPr/>
          <p:nvPr/>
        </p:nvSpPr>
        <p:spPr>
          <a:xfrm>
            <a:off x="5710948" y="4564646"/>
            <a:ext cx="157196" cy="95336"/>
          </a:xfrm>
          <a:prstGeom prst="rect">
            <a:avLst/>
          </a:prstGeom>
          <a:pattFill prst="solidDmnd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3CF8EBC-2384-6657-D674-7D613F30CBF5}"/>
              </a:ext>
            </a:extLst>
          </p:cNvPr>
          <p:cNvSpPr txBox="1"/>
          <p:nvPr/>
        </p:nvSpPr>
        <p:spPr>
          <a:xfrm>
            <a:off x="6444208" y="2480578"/>
            <a:ext cx="5236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 err="1"/>
              <a:t>loi</a:t>
            </a:r>
            <a:r>
              <a:rPr lang="de-CH" sz="1400" b="1" dirty="0"/>
              <a:t> </a:t>
            </a:r>
            <a:r>
              <a:rPr lang="de-CH" sz="1400" b="1" dirty="0" err="1"/>
              <a:t>cantonale</a:t>
            </a:r>
            <a:r>
              <a:rPr lang="de-CH" sz="1400" b="1" dirty="0"/>
              <a:t> </a:t>
            </a:r>
            <a:br>
              <a:rPr lang="de-CH" sz="1400" b="1" dirty="0"/>
            </a:br>
            <a:r>
              <a:rPr lang="de-CH" sz="1400" b="1" dirty="0" err="1"/>
              <a:t>sur</a:t>
            </a:r>
            <a:r>
              <a:rPr lang="de-CH" sz="1400" b="1" dirty="0"/>
              <a:t> </a:t>
            </a:r>
            <a:r>
              <a:rPr lang="de-CH" sz="1400" b="1" dirty="0" err="1"/>
              <a:t>les</a:t>
            </a:r>
            <a:r>
              <a:rPr lang="de-CH" sz="1400" b="1" dirty="0"/>
              <a:t> </a:t>
            </a:r>
            <a:r>
              <a:rPr lang="de-CH" sz="1400" b="1" dirty="0" err="1"/>
              <a:t>constructions</a:t>
            </a:r>
            <a:endParaRPr lang="de-CH" sz="1400" b="1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158C609-88BC-3A66-107F-C25D2D6F56A1}"/>
              </a:ext>
            </a:extLst>
          </p:cNvPr>
          <p:cNvSpPr txBox="1"/>
          <p:nvPr/>
        </p:nvSpPr>
        <p:spPr>
          <a:xfrm>
            <a:off x="2483768" y="3342982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/>
              <a:t>Plan </a:t>
            </a:r>
            <a:r>
              <a:rPr lang="de-CH" sz="1400" b="1" dirty="0" err="1"/>
              <a:t>directeur</a:t>
            </a:r>
            <a:r>
              <a:rPr lang="de-CH" sz="1400" b="1" dirty="0"/>
              <a:t> </a:t>
            </a:r>
            <a:r>
              <a:rPr lang="de-CH" sz="1400" b="1" dirty="0" err="1"/>
              <a:t>communal</a:t>
            </a:r>
            <a:r>
              <a:rPr lang="de-CH" sz="1400" b="1" dirty="0"/>
              <a:t> /</a:t>
            </a:r>
            <a:br>
              <a:rPr lang="de-CH" sz="1400" b="1" dirty="0"/>
            </a:br>
            <a:r>
              <a:rPr lang="de-CH" sz="1400" b="1" dirty="0"/>
              <a:t>Plan </a:t>
            </a:r>
            <a:r>
              <a:rPr lang="de-CH" sz="1400" b="1" dirty="0" err="1"/>
              <a:t>d’affectation</a:t>
            </a:r>
            <a:r>
              <a:rPr lang="de-CH" sz="1400" b="1" dirty="0"/>
              <a:t> </a:t>
            </a:r>
            <a:r>
              <a:rPr lang="de-CH" sz="1400" b="1" dirty="0" err="1"/>
              <a:t>communal</a:t>
            </a:r>
            <a:endParaRPr lang="de-CH" sz="1400" b="1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9B96659-B236-6349-1E70-51824DF5FC2F}"/>
              </a:ext>
            </a:extLst>
          </p:cNvPr>
          <p:cNvSpPr txBox="1"/>
          <p:nvPr/>
        </p:nvSpPr>
        <p:spPr>
          <a:xfrm>
            <a:off x="238340" y="568685"/>
            <a:ext cx="5844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Position du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spécialisé</a:t>
            </a:r>
            <a:endParaRPr lang="de-CH" dirty="0"/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F5394D5-1355-6EF6-8DC2-4D301B4D1FA7}"/>
              </a:ext>
            </a:extLst>
          </p:cNvPr>
          <p:cNvCxnSpPr>
            <a:cxnSpLocks/>
          </p:cNvCxnSpPr>
          <p:nvPr/>
        </p:nvCxnSpPr>
        <p:spPr>
          <a:xfrm flipH="1">
            <a:off x="611560" y="938017"/>
            <a:ext cx="360040" cy="734775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A0CAEB87-2E79-F09E-21E7-05C6FDE694D1}"/>
              </a:ext>
            </a:extLst>
          </p:cNvPr>
          <p:cNvSpPr txBox="1"/>
          <p:nvPr/>
        </p:nvSpPr>
        <p:spPr>
          <a:xfrm>
            <a:off x="6394866" y="3341674"/>
            <a:ext cx="52365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 err="1"/>
              <a:t>Règlement</a:t>
            </a:r>
            <a:r>
              <a:rPr lang="de-CH" sz="1400" b="1" dirty="0"/>
              <a:t> de </a:t>
            </a:r>
            <a:r>
              <a:rPr lang="de-CH" sz="1400" b="1" dirty="0" err="1"/>
              <a:t>construction</a:t>
            </a:r>
            <a:br>
              <a:rPr lang="de-CH" sz="1400" b="1" dirty="0"/>
            </a:br>
            <a:r>
              <a:rPr lang="de-CH" sz="1400" b="1" dirty="0"/>
              <a:t>de la </a:t>
            </a:r>
            <a:r>
              <a:rPr lang="de-CH" sz="1400" b="1" dirty="0" err="1"/>
              <a:t>commune</a:t>
            </a:r>
            <a:br>
              <a:rPr lang="de-CH" sz="1400" b="1" dirty="0"/>
            </a:br>
            <a:endParaRPr lang="de-CH" sz="1400" b="1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1E2FC4C-BA0A-361C-FA54-ACD990EA48AB}"/>
              </a:ext>
            </a:extLst>
          </p:cNvPr>
          <p:cNvSpPr/>
          <p:nvPr/>
        </p:nvSpPr>
        <p:spPr>
          <a:xfrm>
            <a:off x="254109" y="2410565"/>
            <a:ext cx="8637961" cy="167534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0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5" grpId="0"/>
      <p:bldP spid="48" grpId="0"/>
      <p:bldP spid="49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AF9CBBF-49F5-458F-89CB-272BD62C19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5735"/>
            <a:ext cx="7201129" cy="50920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6AB6AF-5B36-4459-AD62-8A7674FC84BF}"/>
              </a:ext>
            </a:extLst>
          </p:cNvPr>
          <p:cNvSpPr txBox="1"/>
          <p:nvPr/>
        </p:nvSpPr>
        <p:spPr>
          <a:xfrm>
            <a:off x="54384" y="-1100658"/>
            <a:ext cx="363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Die Ökologischen Infrastruktur</a:t>
            </a:r>
            <a:br>
              <a:rPr lang="de-CH" dirty="0"/>
            </a:br>
            <a:r>
              <a:rPr lang="de-CH" dirty="0"/>
              <a:t>- Wirkungs- und Umsetzungsziele</a:t>
            </a:r>
            <a:br>
              <a:rPr lang="de-CH" dirty="0"/>
            </a:b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6BB4C4-EAC3-BDAD-BBBD-C5CA2C9C8EEF}"/>
              </a:ext>
            </a:extLst>
          </p:cNvPr>
          <p:cNvSpPr txBox="1"/>
          <p:nvPr/>
        </p:nvSpPr>
        <p:spPr>
          <a:xfrm>
            <a:off x="4283968" y="-1239158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Die Ökologischen Infrastruktur</a:t>
            </a:r>
            <a:br>
              <a:rPr lang="de-CH" dirty="0"/>
            </a:br>
            <a:r>
              <a:rPr lang="de-CH" dirty="0"/>
              <a:t>- Des </a:t>
            </a:r>
            <a:r>
              <a:rPr lang="de-CH" dirty="0" err="1"/>
              <a:t>objectifs</a:t>
            </a:r>
            <a:r>
              <a:rPr lang="de-CH" dirty="0"/>
              <a:t> </a:t>
            </a:r>
            <a:r>
              <a:rPr lang="de-CH" dirty="0" err="1"/>
              <a:t>d’impact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  et des </a:t>
            </a:r>
            <a:r>
              <a:rPr lang="de-CH" dirty="0" err="1"/>
              <a:t>objectives</a:t>
            </a:r>
            <a:r>
              <a:rPr lang="de-CH" dirty="0"/>
              <a:t> de </a:t>
            </a:r>
            <a:r>
              <a:rPr lang="de-CH" dirty="0" err="1"/>
              <a:t>mise</a:t>
            </a:r>
            <a:r>
              <a:rPr lang="de-CH" dirty="0"/>
              <a:t> en </a:t>
            </a:r>
            <a:r>
              <a:rPr lang="de-CH" dirty="0" err="1"/>
              <a:t>oeuvre</a:t>
            </a:r>
            <a:br>
              <a:rPr lang="de-CH" dirty="0"/>
            </a:b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E80D07-4557-3DD6-BA24-3D7AAB9B3D1B}"/>
              </a:ext>
            </a:extLst>
          </p:cNvPr>
          <p:cNvSpPr txBox="1"/>
          <p:nvPr/>
        </p:nvSpPr>
        <p:spPr>
          <a:xfrm>
            <a:off x="42384" y="459048"/>
            <a:ext cx="2009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 err="1"/>
              <a:t>Préservation</a:t>
            </a:r>
            <a:r>
              <a:rPr lang="de-CH" b="1" dirty="0"/>
              <a:t> de </a:t>
            </a:r>
            <a:r>
              <a:rPr lang="de-CH" b="1" dirty="0" err="1"/>
              <a:t>surfaces</a:t>
            </a:r>
            <a:r>
              <a:rPr lang="de-CH" b="1" dirty="0"/>
              <a:t> </a:t>
            </a:r>
            <a:r>
              <a:rPr lang="de-CH" b="1" dirty="0" err="1"/>
              <a:t>pour</a:t>
            </a:r>
            <a:r>
              <a:rPr lang="de-CH" b="1" dirty="0"/>
              <a:t> IÉ</a:t>
            </a:r>
          </a:p>
          <a:p>
            <a:br>
              <a:rPr lang="de-CH" b="1" dirty="0"/>
            </a:b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2A43519-49D0-F53A-5AA8-08F6F6F0CB2C}"/>
              </a:ext>
            </a:extLst>
          </p:cNvPr>
          <p:cNvSpPr txBox="1"/>
          <p:nvPr/>
        </p:nvSpPr>
        <p:spPr>
          <a:xfrm>
            <a:off x="4644008" y="2105647"/>
            <a:ext cx="432048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b="1" dirty="0"/>
              <a:t>Instruments </a:t>
            </a:r>
            <a:r>
              <a:rPr lang="de-CH" sz="1400" b="1" dirty="0" err="1"/>
              <a:t>dans</a:t>
            </a:r>
            <a:r>
              <a:rPr lang="de-CH" sz="1400" b="1" dirty="0"/>
              <a:t> </a:t>
            </a:r>
            <a:r>
              <a:rPr lang="de-CH" sz="1400" b="1" dirty="0" err="1"/>
              <a:t>l’espace</a:t>
            </a:r>
            <a:r>
              <a:rPr lang="de-CH" sz="1400" b="1" dirty="0"/>
              <a:t> </a:t>
            </a:r>
            <a:r>
              <a:rPr lang="de-CH" sz="1400" b="1" dirty="0" err="1"/>
              <a:t>urbain</a:t>
            </a:r>
            <a:r>
              <a:rPr lang="de-CH" sz="1400" b="1" dirty="0"/>
              <a:t>:</a:t>
            </a:r>
            <a:br>
              <a:rPr lang="de-CH" sz="1400" b="1" dirty="0"/>
            </a:br>
            <a:r>
              <a:rPr lang="de-CH" sz="1400" dirty="0"/>
              <a:t>- </a:t>
            </a:r>
            <a:r>
              <a:rPr lang="de-CH" sz="1400" dirty="0" err="1"/>
              <a:t>p.ex</a:t>
            </a:r>
            <a:r>
              <a:rPr lang="de-CH" sz="1400" dirty="0"/>
              <a:t>. </a:t>
            </a:r>
            <a:r>
              <a:rPr lang="de-CH" sz="1400" dirty="0" err="1"/>
              <a:t>Règlement</a:t>
            </a:r>
            <a:r>
              <a:rPr lang="de-CH" sz="1400" dirty="0"/>
              <a:t> de </a:t>
            </a:r>
            <a:r>
              <a:rPr lang="de-CH" sz="1400" dirty="0" err="1"/>
              <a:t>construction</a:t>
            </a:r>
            <a:br>
              <a:rPr lang="de-CH" sz="1400" dirty="0"/>
            </a:br>
            <a:r>
              <a:rPr lang="de-CH" sz="1400" dirty="0"/>
              <a:t>  (</a:t>
            </a:r>
            <a:r>
              <a:rPr lang="de-CH" sz="1400" dirty="0" err="1"/>
              <a:t>Zones</a:t>
            </a:r>
            <a:r>
              <a:rPr lang="de-CH" sz="1400" dirty="0"/>
              <a:t>, </a:t>
            </a:r>
            <a:r>
              <a:rPr lang="de-CH" sz="1400" dirty="0" err="1"/>
              <a:t>Pourcentages</a:t>
            </a:r>
            <a:r>
              <a:rPr lang="de-CH" sz="1400" dirty="0"/>
              <a:t>, Chiffre de la </a:t>
            </a:r>
            <a:r>
              <a:rPr lang="de-CH" sz="1400" dirty="0" err="1"/>
              <a:t>biodiversité</a:t>
            </a:r>
            <a:r>
              <a:rPr lang="de-CH" sz="1400" dirty="0"/>
              <a:t>)</a:t>
            </a:r>
          </a:p>
          <a:p>
            <a:r>
              <a:rPr lang="de-CH" sz="1400" dirty="0"/>
              <a:t>- </a:t>
            </a:r>
            <a:r>
              <a:rPr lang="de-CH" sz="1400" dirty="0" err="1"/>
              <a:t>p.ex</a:t>
            </a:r>
            <a:r>
              <a:rPr lang="de-CH" sz="1400" dirty="0"/>
              <a:t>. Plan </a:t>
            </a:r>
            <a:r>
              <a:rPr lang="de-CH" sz="1400" dirty="0" err="1"/>
              <a:t>directeur</a:t>
            </a:r>
            <a:r>
              <a:rPr lang="de-CH" sz="1400" dirty="0"/>
              <a:t> </a:t>
            </a:r>
            <a:r>
              <a:rPr lang="de-CH" sz="1400" dirty="0" err="1"/>
              <a:t>communal</a:t>
            </a:r>
            <a:br>
              <a:rPr lang="de-CH" sz="1400" dirty="0"/>
            </a:br>
            <a:r>
              <a:rPr lang="de-CH" sz="1400" dirty="0"/>
              <a:t>- p. ex. La </a:t>
            </a:r>
            <a:r>
              <a:rPr lang="de-CH" sz="1400" dirty="0" err="1"/>
              <a:t>compensation</a:t>
            </a:r>
            <a:r>
              <a:rPr lang="de-CH" sz="1400" dirty="0"/>
              <a:t> </a:t>
            </a:r>
            <a:r>
              <a:rPr lang="de-CH" sz="1400" dirty="0" err="1"/>
              <a:t>écologique</a:t>
            </a:r>
            <a:r>
              <a:rPr lang="de-CH" sz="1400" dirty="0"/>
              <a:t> (art. 18b, LPN)</a:t>
            </a:r>
            <a:br>
              <a:rPr lang="de-CH" sz="1400" dirty="0"/>
            </a:br>
            <a:r>
              <a:rPr lang="de-CH" sz="1400" dirty="0"/>
              <a:t>- …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33C96F0-2DC1-CCA9-4F72-FA24D26CDB95}"/>
              </a:ext>
            </a:extLst>
          </p:cNvPr>
          <p:cNvCxnSpPr>
            <a:cxnSpLocks/>
          </p:cNvCxnSpPr>
          <p:nvPr/>
        </p:nvCxnSpPr>
        <p:spPr>
          <a:xfrm>
            <a:off x="6660232" y="3241070"/>
            <a:ext cx="1008112" cy="1168180"/>
          </a:xfrm>
          <a:prstGeom prst="straightConnector1">
            <a:avLst/>
          </a:prstGeom>
          <a:ln w="28575">
            <a:solidFill>
              <a:schemeClr val="tx1">
                <a:alpha val="9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13F73D4-C694-67E3-4839-4C1A51D65BB6}"/>
              </a:ext>
            </a:extLst>
          </p:cNvPr>
          <p:cNvSpPr txBox="1"/>
          <p:nvPr/>
        </p:nvSpPr>
        <p:spPr>
          <a:xfrm>
            <a:off x="301621" y="3651870"/>
            <a:ext cx="43204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b="1" dirty="0"/>
              <a:t>Instruments en </a:t>
            </a:r>
            <a:r>
              <a:rPr lang="de-CH" sz="1400" b="1" dirty="0" err="1"/>
              <a:t>forêt</a:t>
            </a:r>
            <a:r>
              <a:rPr lang="de-CH" sz="1400" b="1" dirty="0"/>
              <a:t>:</a:t>
            </a:r>
            <a:br>
              <a:rPr lang="de-CH" sz="1400" b="1" dirty="0"/>
            </a:br>
            <a:r>
              <a:rPr lang="de-CH" sz="1400" dirty="0"/>
              <a:t>- </a:t>
            </a:r>
            <a:r>
              <a:rPr lang="de-CH" sz="1400" dirty="0" err="1"/>
              <a:t>p.ex</a:t>
            </a:r>
            <a:r>
              <a:rPr lang="de-CH" sz="1400" dirty="0"/>
              <a:t>. </a:t>
            </a:r>
            <a:r>
              <a:rPr lang="de-CH" sz="1400" dirty="0" err="1"/>
              <a:t>Inventaire</a:t>
            </a:r>
            <a:r>
              <a:rPr lang="de-CH" sz="1400" dirty="0"/>
              <a:t>, </a:t>
            </a:r>
            <a:r>
              <a:rPr lang="de-CH" sz="1400" dirty="0" err="1"/>
              <a:t>Réserves</a:t>
            </a:r>
            <a:r>
              <a:rPr lang="de-CH" sz="1400" dirty="0"/>
              <a:t> </a:t>
            </a:r>
            <a:r>
              <a:rPr lang="de-CH" sz="1400" dirty="0" err="1"/>
              <a:t>forestières</a:t>
            </a:r>
            <a:br>
              <a:rPr lang="de-CH" sz="1400" dirty="0"/>
            </a:br>
            <a:r>
              <a:rPr lang="de-CH" sz="1400" dirty="0"/>
              <a:t>- </a:t>
            </a:r>
            <a:r>
              <a:rPr lang="de-CH" sz="1400" dirty="0" err="1"/>
              <a:t>p.ex</a:t>
            </a:r>
            <a:r>
              <a:rPr lang="de-CH" sz="1400" dirty="0"/>
              <a:t>. plan </a:t>
            </a:r>
            <a:r>
              <a:rPr lang="de-CH" sz="1400" dirty="0" err="1"/>
              <a:t>d’aménagement</a:t>
            </a:r>
            <a:r>
              <a:rPr lang="de-CH" sz="1400" dirty="0"/>
              <a:t> </a:t>
            </a:r>
            <a:r>
              <a:rPr lang="de-CH" sz="1400" dirty="0" err="1"/>
              <a:t>forestier</a:t>
            </a:r>
            <a:br>
              <a:rPr lang="de-CH" sz="1400" dirty="0"/>
            </a:br>
            <a:r>
              <a:rPr lang="de-CH" sz="1400" dirty="0"/>
              <a:t>- …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FAC6103-A5C9-8143-815B-91DB9CA89F49}"/>
              </a:ext>
            </a:extLst>
          </p:cNvPr>
          <p:cNvCxnSpPr>
            <a:cxnSpLocks/>
          </p:cNvCxnSpPr>
          <p:nvPr/>
        </p:nvCxnSpPr>
        <p:spPr>
          <a:xfrm flipV="1">
            <a:off x="1885950" y="3003798"/>
            <a:ext cx="525810" cy="658018"/>
          </a:xfrm>
          <a:prstGeom prst="straightConnector1">
            <a:avLst/>
          </a:prstGeom>
          <a:ln w="28575">
            <a:solidFill>
              <a:schemeClr val="tx1">
                <a:alpha val="9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6105E069-5214-A3BF-2374-E3F154FA7C47}"/>
              </a:ext>
            </a:extLst>
          </p:cNvPr>
          <p:cNvSpPr txBox="1"/>
          <p:nvPr/>
        </p:nvSpPr>
        <p:spPr>
          <a:xfrm>
            <a:off x="3563888" y="140457"/>
            <a:ext cx="43204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b="1" dirty="0"/>
              <a:t>Instruments </a:t>
            </a:r>
            <a:r>
              <a:rPr lang="de-CH" sz="1400" b="1" dirty="0" err="1"/>
              <a:t>pour</a:t>
            </a:r>
            <a:r>
              <a:rPr lang="de-CH" sz="1400" b="1" dirty="0"/>
              <a:t> </a:t>
            </a:r>
            <a:r>
              <a:rPr lang="de-CH" sz="1400" b="1" dirty="0" err="1"/>
              <a:t>l’altitude</a:t>
            </a:r>
            <a:r>
              <a:rPr lang="de-CH" sz="1400" b="1" dirty="0"/>
              <a:t> alpine:</a:t>
            </a:r>
            <a:br>
              <a:rPr lang="de-CH" sz="1400" dirty="0"/>
            </a:br>
            <a:r>
              <a:rPr lang="de-CH" sz="1400" dirty="0"/>
              <a:t>- </a:t>
            </a:r>
            <a:r>
              <a:rPr lang="de-CH" sz="1400" dirty="0" err="1"/>
              <a:t>p.ex</a:t>
            </a:r>
            <a:r>
              <a:rPr lang="de-CH" sz="1400" dirty="0"/>
              <a:t>. </a:t>
            </a:r>
            <a:r>
              <a:rPr lang="de-CH" sz="1400" dirty="0" err="1"/>
              <a:t>Inventaire</a:t>
            </a:r>
            <a:r>
              <a:rPr lang="de-CH" sz="1400" dirty="0"/>
              <a:t>, </a:t>
            </a:r>
            <a:r>
              <a:rPr lang="de-CH" sz="1400" dirty="0" err="1"/>
              <a:t>Zones</a:t>
            </a:r>
            <a:r>
              <a:rPr lang="de-CH" sz="1400" dirty="0"/>
              <a:t> </a:t>
            </a:r>
            <a:r>
              <a:rPr lang="de-CH" sz="1400" dirty="0" err="1"/>
              <a:t>protégées</a:t>
            </a:r>
            <a:br>
              <a:rPr lang="de-CH" sz="1400" dirty="0"/>
            </a:br>
            <a:br>
              <a:rPr lang="de-CH" sz="1400" dirty="0"/>
            </a:br>
            <a:r>
              <a:rPr lang="de-CH" sz="1400" dirty="0"/>
              <a:t>Gestion des </a:t>
            </a:r>
            <a:r>
              <a:rPr lang="de-CH" sz="1400" dirty="0" err="1"/>
              <a:t>territoires</a:t>
            </a:r>
            <a:r>
              <a:rPr lang="de-CH" sz="1400" dirty="0"/>
              <a:t> </a:t>
            </a:r>
            <a:r>
              <a:rPr lang="de-CH" sz="1400" dirty="0" err="1"/>
              <a:t>vierges</a:t>
            </a:r>
            <a:r>
              <a:rPr lang="de-CH" sz="1400" dirty="0"/>
              <a:t> ??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13736B4-D82D-9E29-8C6B-81F3400721E8}"/>
              </a:ext>
            </a:extLst>
          </p:cNvPr>
          <p:cNvCxnSpPr>
            <a:cxnSpLocks/>
          </p:cNvCxnSpPr>
          <p:nvPr/>
        </p:nvCxnSpPr>
        <p:spPr>
          <a:xfrm flipH="1" flipV="1">
            <a:off x="2555776" y="537523"/>
            <a:ext cx="1378106" cy="253409"/>
          </a:xfrm>
          <a:prstGeom prst="straightConnector1">
            <a:avLst/>
          </a:prstGeom>
          <a:ln w="28575">
            <a:solidFill>
              <a:schemeClr val="tx1">
                <a:alpha val="9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714742-DEF1-EE30-AE60-AD50089E7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1" r="2827"/>
          <a:stretch/>
        </p:blipFill>
        <p:spPr>
          <a:xfrm>
            <a:off x="9147" y="0"/>
            <a:ext cx="9134854" cy="68699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62D0C2-1EF9-4DDF-42D2-70C93683E081}"/>
              </a:ext>
            </a:extLst>
          </p:cNvPr>
          <p:cNvSpPr txBox="1"/>
          <p:nvPr/>
        </p:nvSpPr>
        <p:spPr>
          <a:xfrm>
            <a:off x="-1" y="0"/>
            <a:ext cx="9134853" cy="701730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68325" algn="l"/>
                <a:tab pos="4389438" algn="l"/>
              </a:tabLst>
            </a:pPr>
            <a:endParaRPr lang="de-CH" b="1" dirty="0"/>
          </a:p>
          <a:p>
            <a:pPr>
              <a:tabLst>
                <a:tab pos="568325" algn="l"/>
                <a:tab pos="4389438" algn="l"/>
              </a:tabLst>
            </a:pPr>
            <a:endParaRPr lang="de-CH" b="1" dirty="0"/>
          </a:p>
          <a:p>
            <a:pPr>
              <a:tabLst>
                <a:tab pos="568325" algn="l"/>
                <a:tab pos="4389438" algn="l"/>
              </a:tabLst>
            </a:pPr>
            <a:r>
              <a:rPr lang="de-CH" b="1" dirty="0"/>
              <a:t>	Ablauf des Workshops	</a:t>
            </a:r>
            <a:r>
              <a:rPr lang="de-CH" b="1" dirty="0" err="1"/>
              <a:t>Déroulement</a:t>
            </a:r>
            <a:r>
              <a:rPr lang="de-CH" b="1" dirty="0"/>
              <a:t> de </a:t>
            </a:r>
            <a:r>
              <a:rPr lang="de-CH" b="1" dirty="0" err="1"/>
              <a:t>l’atelier</a:t>
            </a:r>
            <a:endParaRPr lang="de-CH" b="1" dirty="0"/>
          </a:p>
          <a:p>
            <a:pPr>
              <a:tabLst>
                <a:tab pos="568325" algn="l"/>
                <a:tab pos="4389438" algn="l"/>
              </a:tabLst>
            </a:pPr>
            <a:br>
              <a:rPr lang="de-CH" dirty="0"/>
            </a:br>
            <a:r>
              <a:rPr lang="de-CH" dirty="0"/>
              <a:t>	Begrüssung und	</a:t>
            </a:r>
            <a:r>
              <a:rPr lang="de-CH" dirty="0" err="1"/>
              <a:t>Accueil</a:t>
            </a:r>
            <a:r>
              <a:rPr lang="de-CH" dirty="0"/>
              <a:t> et</a:t>
            </a:r>
          </a:p>
          <a:p>
            <a:pPr>
              <a:tabLst>
                <a:tab pos="568325" algn="l"/>
                <a:tab pos="4389438" algn="l"/>
              </a:tabLst>
            </a:pPr>
            <a:r>
              <a:rPr lang="de-CH" dirty="0"/>
              <a:t>	kurze Vorstellung der Fachgruppe	</a:t>
            </a:r>
            <a:r>
              <a:rPr lang="de-CH" dirty="0" err="1"/>
              <a:t>brève</a:t>
            </a:r>
            <a:r>
              <a:rPr lang="de-CH" dirty="0"/>
              <a:t> </a:t>
            </a:r>
            <a:r>
              <a:rPr lang="de-CH" dirty="0" err="1"/>
              <a:t>présentation</a:t>
            </a:r>
            <a:r>
              <a:rPr lang="de-CH" dirty="0"/>
              <a:t> du </a:t>
            </a:r>
            <a:r>
              <a:rPr lang="de-CH" dirty="0" err="1"/>
              <a:t>groupe</a:t>
            </a:r>
            <a:r>
              <a:rPr lang="de-CH" dirty="0"/>
              <a:t> </a:t>
            </a:r>
            <a:r>
              <a:rPr lang="de-CH" dirty="0" err="1"/>
              <a:t>spécialisé</a:t>
            </a:r>
            <a:endParaRPr lang="de-CH" dirty="0"/>
          </a:p>
          <a:p>
            <a:pPr>
              <a:tabLst>
                <a:tab pos="568325" algn="l"/>
                <a:tab pos="4389438" algn="l"/>
              </a:tabLst>
            </a:pPr>
            <a:endParaRPr lang="de-CH" dirty="0"/>
          </a:p>
          <a:p>
            <a:pPr>
              <a:tabLst>
                <a:tab pos="568325" algn="l"/>
                <a:tab pos="4389438" algn="l"/>
              </a:tabLst>
            </a:pPr>
            <a:r>
              <a:rPr lang="de-CH" b="1" dirty="0"/>
              <a:t>	Input</a:t>
            </a:r>
            <a:r>
              <a:rPr lang="de-CH" dirty="0"/>
              <a:t> </a:t>
            </a:r>
            <a:r>
              <a:rPr lang="de-CH" b="1" dirty="0"/>
              <a:t>1</a:t>
            </a:r>
          </a:p>
          <a:p>
            <a:pPr>
              <a:tabLst>
                <a:tab pos="568325" algn="l"/>
                <a:tab pos="4389438" algn="l"/>
              </a:tabLst>
            </a:pPr>
            <a:r>
              <a:rPr lang="de-CH" dirty="0"/>
              <a:t>	Einführung ins Thema 	</a:t>
            </a:r>
            <a:r>
              <a:rPr lang="de-CH" dirty="0" err="1"/>
              <a:t>Introduction</a:t>
            </a:r>
            <a:r>
              <a:rPr lang="de-CH" dirty="0"/>
              <a:t> au </a:t>
            </a:r>
            <a:r>
              <a:rPr lang="de-CH" dirty="0" err="1"/>
              <a:t>thème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	und Zielsetzung Workshop	et </a:t>
            </a:r>
            <a:r>
              <a:rPr lang="de-CH" dirty="0" err="1"/>
              <a:t>objectif</a:t>
            </a:r>
            <a:r>
              <a:rPr lang="de-CH" dirty="0"/>
              <a:t> de </a:t>
            </a:r>
            <a:r>
              <a:rPr lang="de-CH" dirty="0" err="1"/>
              <a:t>l'atelier</a:t>
            </a:r>
            <a:br>
              <a:rPr lang="de-CH" dirty="0"/>
            </a:br>
            <a:br>
              <a:rPr lang="de-CH" dirty="0"/>
            </a:br>
            <a:r>
              <a:rPr lang="de-CH" dirty="0"/>
              <a:t>	</a:t>
            </a:r>
            <a:r>
              <a:rPr lang="de-CH" b="1" dirty="0"/>
              <a:t>Input 2</a:t>
            </a:r>
            <a:br>
              <a:rPr lang="de-CH" dirty="0"/>
            </a:br>
            <a:r>
              <a:rPr lang="de-CH" dirty="0"/>
              <a:t>	Sicherung von Flächen der ÖI 	</a:t>
            </a:r>
            <a:r>
              <a:rPr lang="de-CH" dirty="0" err="1"/>
              <a:t>Sécurations</a:t>
            </a:r>
            <a:r>
              <a:rPr lang="de-CH" dirty="0"/>
              <a:t> des </a:t>
            </a:r>
            <a:r>
              <a:rPr lang="de-CH" dirty="0" err="1"/>
              <a:t>terres</a:t>
            </a:r>
            <a:r>
              <a:rPr lang="de-CH" dirty="0"/>
              <a:t> de IÉ </a:t>
            </a:r>
          </a:p>
          <a:p>
            <a:pPr>
              <a:tabLst>
                <a:tab pos="568325" algn="l"/>
                <a:tab pos="4389438" algn="l"/>
              </a:tabLst>
            </a:pPr>
            <a:r>
              <a:rPr lang="de-CH" dirty="0"/>
              <a:t>	- Vorstellung möglicher Varianten	- </a:t>
            </a:r>
            <a:r>
              <a:rPr lang="de-CH" dirty="0" err="1"/>
              <a:t>Présentation</a:t>
            </a:r>
            <a:r>
              <a:rPr lang="de-CH" dirty="0"/>
              <a:t> de variantes	</a:t>
            </a:r>
            <a:br>
              <a:rPr lang="de-CH" dirty="0"/>
            </a:br>
            <a:br>
              <a:rPr lang="de-CH" dirty="0"/>
            </a:br>
            <a:r>
              <a:rPr lang="de-CH" dirty="0"/>
              <a:t>	</a:t>
            </a:r>
            <a:r>
              <a:rPr lang="de-CH" b="1" dirty="0"/>
              <a:t>in Gruppen / im Plenum	en </a:t>
            </a:r>
            <a:r>
              <a:rPr lang="de-CH" b="1" dirty="0" err="1"/>
              <a:t>groupes</a:t>
            </a:r>
            <a:r>
              <a:rPr lang="de-CH" b="1" dirty="0"/>
              <a:t> / en </a:t>
            </a:r>
            <a:r>
              <a:rPr lang="de-CH" b="1" dirty="0" err="1"/>
              <a:t>séance</a:t>
            </a:r>
            <a:r>
              <a:rPr lang="de-CH" b="1" dirty="0"/>
              <a:t> </a:t>
            </a:r>
            <a:r>
              <a:rPr lang="de-CH" b="1" dirty="0" err="1"/>
              <a:t>plénières</a:t>
            </a:r>
            <a:br>
              <a:rPr lang="de-CH" dirty="0"/>
            </a:br>
            <a:r>
              <a:rPr lang="de-CH" dirty="0"/>
              <a:t>	Ergänzung und Diskussion	</a:t>
            </a:r>
            <a:r>
              <a:rPr lang="de-CH" dirty="0" err="1"/>
              <a:t>Compléter</a:t>
            </a:r>
            <a:r>
              <a:rPr lang="de-CH" dirty="0"/>
              <a:t> </a:t>
            </a:r>
            <a:r>
              <a:rPr lang="de-CH" dirty="0" err="1"/>
              <a:t>e</a:t>
            </a:r>
            <a:r>
              <a:rPr lang="de-CH" dirty="0"/>
              <a:t> </a:t>
            </a:r>
            <a:r>
              <a:rPr lang="de-CH" dirty="0" err="1"/>
              <a:t>discuter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variantes </a:t>
            </a:r>
          </a:p>
          <a:p>
            <a:pPr>
              <a:tabLst>
                <a:tab pos="568325" algn="l"/>
                <a:tab pos="4389438" algn="l"/>
              </a:tabLst>
            </a:pPr>
            <a:r>
              <a:rPr lang="de-CH" dirty="0"/>
              <a:t>	der Varianten			</a:t>
            </a:r>
          </a:p>
          <a:p>
            <a:pPr>
              <a:tabLst>
                <a:tab pos="568325" algn="l"/>
                <a:tab pos="4389438" algn="l"/>
              </a:tabLst>
            </a:pPr>
            <a:endParaRPr lang="de-CH" dirty="0"/>
          </a:p>
          <a:p>
            <a:pPr>
              <a:tabLst>
                <a:tab pos="568325" algn="l"/>
                <a:tab pos="4389438" algn="l"/>
              </a:tabLst>
            </a:pPr>
            <a:r>
              <a:rPr lang="de-CH" b="1" dirty="0"/>
              <a:t>	im Plenum	en </a:t>
            </a:r>
            <a:r>
              <a:rPr lang="de-CH" b="1" dirty="0" err="1"/>
              <a:t>séance</a:t>
            </a:r>
            <a:r>
              <a:rPr lang="de-CH" b="1" dirty="0"/>
              <a:t> </a:t>
            </a:r>
            <a:r>
              <a:rPr lang="de-CH" b="1" dirty="0" err="1"/>
              <a:t>plénières</a:t>
            </a:r>
            <a:br>
              <a:rPr lang="de-CH" b="1" dirty="0"/>
            </a:br>
            <a:r>
              <a:rPr lang="de-CH" b="1" dirty="0"/>
              <a:t>	</a:t>
            </a:r>
            <a:r>
              <a:rPr lang="de-CH" dirty="0"/>
              <a:t>Priorisierung der Varianten	</a:t>
            </a:r>
            <a:r>
              <a:rPr lang="de-CH" dirty="0" err="1"/>
              <a:t>Priorisation</a:t>
            </a:r>
            <a:r>
              <a:rPr lang="de-CH" dirty="0"/>
              <a:t> des variantes</a:t>
            </a:r>
          </a:p>
          <a:p>
            <a:pPr>
              <a:tabLst>
                <a:tab pos="568325" algn="l"/>
                <a:tab pos="4389438" algn="l"/>
              </a:tabLst>
            </a:pPr>
            <a:endParaRPr lang="de-CH" dirty="0"/>
          </a:p>
          <a:p>
            <a:pPr>
              <a:tabLst>
                <a:tab pos="568325" algn="l"/>
                <a:tab pos="4389438" algn="l"/>
              </a:tabLst>
            </a:pPr>
            <a:r>
              <a:rPr lang="de-CH" dirty="0"/>
              <a:t>	</a:t>
            </a:r>
          </a:p>
          <a:p>
            <a:pPr>
              <a:tabLst>
                <a:tab pos="568325" algn="l"/>
                <a:tab pos="4389438" algn="l"/>
              </a:tabLst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657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5E14A-D579-4BD1-8FD7-5BBF23FF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542116"/>
            <a:ext cx="3779912" cy="4405897"/>
          </a:xfrm>
        </p:spPr>
        <p:txBody>
          <a:bodyPr lIns="0" tIns="0" rIns="0" bIns="0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225"/>
              </a:spcBef>
              <a:tabLst>
                <a:tab pos="96441" algn="l"/>
              </a:tabLst>
            </a:pPr>
            <a:r>
              <a:rPr lang="de-CH" sz="6400" b="1" dirty="0">
                <a:solidFill>
                  <a:schemeClr val="tx1"/>
                </a:solidFill>
              </a:rPr>
              <a:t>	</a:t>
            </a:r>
            <a:r>
              <a:rPr lang="de-CH" sz="6400" b="1" dirty="0" err="1">
                <a:solidFill>
                  <a:schemeClr val="tx1"/>
                </a:solidFill>
              </a:rPr>
              <a:t>Membres</a:t>
            </a:r>
            <a:r>
              <a:rPr lang="de-CH" sz="6400" b="1" dirty="0">
                <a:solidFill>
                  <a:schemeClr val="tx1"/>
                </a:solidFill>
              </a:rPr>
              <a:t> du </a:t>
            </a:r>
            <a:r>
              <a:rPr lang="de-CH" sz="6400" b="1" dirty="0" err="1">
                <a:solidFill>
                  <a:schemeClr val="tx1"/>
                </a:solidFill>
              </a:rPr>
              <a:t>groupe</a:t>
            </a:r>
            <a:r>
              <a:rPr lang="de-CH" sz="6400" b="1" dirty="0">
                <a:solidFill>
                  <a:schemeClr val="tx1"/>
                </a:solidFill>
              </a:rPr>
              <a:t> </a:t>
            </a:r>
            <a:r>
              <a:rPr lang="de-CH" sz="6400" b="1" dirty="0" err="1">
                <a:solidFill>
                  <a:schemeClr val="tx1"/>
                </a:solidFill>
              </a:rPr>
              <a:t>spécialisé</a:t>
            </a:r>
            <a:br>
              <a:rPr lang="de-CH" sz="6400" b="1" dirty="0">
                <a:solidFill>
                  <a:schemeClr val="tx1"/>
                </a:solidFill>
              </a:rPr>
            </a:br>
            <a:r>
              <a:rPr lang="de-CH" sz="6400" b="1" dirty="0">
                <a:solidFill>
                  <a:schemeClr val="tx1"/>
                </a:solidFill>
              </a:rPr>
              <a:t>	Mitglieder der Fachgruppe:</a:t>
            </a:r>
            <a:br>
              <a:rPr lang="de-CH" sz="2100" dirty="0">
                <a:solidFill>
                  <a:schemeClr val="tx1"/>
                </a:solidFill>
              </a:rPr>
            </a:br>
            <a:endParaRPr lang="de-CH" sz="2100" dirty="0">
              <a:solidFill>
                <a:schemeClr val="tx1"/>
              </a:solidFill>
            </a:endParaRP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IUCN Schweiz 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 err="1"/>
              <a:t>Réseau</a:t>
            </a:r>
            <a:r>
              <a:rPr lang="de-CH" sz="5600" dirty="0"/>
              <a:t> des </a:t>
            </a:r>
            <a:r>
              <a:rPr lang="de-CH" sz="5600" dirty="0" err="1"/>
              <a:t>parcs</a:t>
            </a:r>
            <a:r>
              <a:rPr lang="de-CH" sz="5600" dirty="0"/>
              <a:t> </a:t>
            </a:r>
            <a:r>
              <a:rPr lang="de-CH" sz="5600" dirty="0" err="1"/>
              <a:t>suisse</a:t>
            </a:r>
            <a:endParaRPr lang="de-CH" sz="5600" dirty="0"/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BirdLife Schweiz 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Forum </a:t>
            </a:r>
            <a:r>
              <a:rPr lang="de-CH" sz="5600" dirty="0" err="1"/>
              <a:t>Biodiversité</a:t>
            </a:r>
            <a:r>
              <a:rPr lang="de-CH" sz="5600" dirty="0"/>
              <a:t> Suisse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 err="1"/>
              <a:t>InfoSpecies</a:t>
            </a:r>
            <a:endParaRPr lang="de-CH" sz="5600" dirty="0"/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 err="1"/>
              <a:t>Cantons</a:t>
            </a:r>
            <a:r>
              <a:rPr lang="de-CH" sz="5600" dirty="0"/>
              <a:t> (CDPNP)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Pro Natura Suisse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Städtische Fachstellen für Naturschutz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Fondation </a:t>
            </a:r>
            <a:r>
              <a:rPr lang="de-CH" sz="5600" dirty="0" err="1"/>
              <a:t>suisse</a:t>
            </a:r>
            <a:r>
              <a:rPr lang="de-CH" sz="5600" dirty="0"/>
              <a:t> </a:t>
            </a:r>
            <a:r>
              <a:rPr lang="de-CH" sz="5600" dirty="0" err="1"/>
              <a:t>pour</a:t>
            </a:r>
            <a:r>
              <a:rPr lang="de-CH" sz="5600" dirty="0"/>
              <a:t> la </a:t>
            </a:r>
            <a:r>
              <a:rPr lang="de-CH" sz="5600" dirty="0" err="1"/>
              <a:t>protection</a:t>
            </a:r>
            <a:r>
              <a:rPr lang="de-CH" sz="5600" dirty="0"/>
              <a:t> et </a:t>
            </a:r>
            <a:r>
              <a:rPr lang="de-CH" sz="5600" dirty="0" err="1"/>
              <a:t>l’aménagement</a:t>
            </a:r>
            <a:r>
              <a:rPr lang="de-CH" sz="5600" dirty="0"/>
              <a:t> du </a:t>
            </a:r>
            <a:r>
              <a:rPr lang="de-CH" sz="5600" dirty="0" err="1"/>
              <a:t>paysage</a:t>
            </a:r>
            <a:endParaRPr lang="de-CH" sz="5600" dirty="0"/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WWF Schweiz</a:t>
            </a:r>
          </a:p>
          <a:p>
            <a:pPr marL="200025" lvl="1" indent="-97631">
              <a:spcBef>
                <a:spcPts val="600"/>
              </a:spcBef>
              <a:buFontTx/>
              <a:buChar char="-"/>
            </a:pPr>
            <a:r>
              <a:rPr lang="de-CH" sz="5600" dirty="0"/>
              <a:t>Institut </a:t>
            </a:r>
            <a:r>
              <a:rPr lang="de-CH" sz="5600" dirty="0" err="1"/>
              <a:t>fédéral</a:t>
            </a:r>
            <a:r>
              <a:rPr lang="de-CH" sz="5600" dirty="0"/>
              <a:t> de </a:t>
            </a:r>
            <a:r>
              <a:rPr lang="de-CH" sz="5600" dirty="0" err="1"/>
              <a:t>recherches</a:t>
            </a:r>
            <a:r>
              <a:rPr lang="de-CH" sz="5600" dirty="0"/>
              <a:t> WSL</a:t>
            </a:r>
            <a:br>
              <a:rPr lang="de-CH" sz="5600" dirty="0"/>
            </a:br>
            <a:br>
              <a:rPr lang="de-CH" sz="5600" dirty="0"/>
            </a:br>
            <a:r>
              <a:rPr lang="de-CH" sz="5600" dirty="0"/>
              <a:t>ständiger Gast: BAFU / OFEV</a:t>
            </a:r>
            <a:br>
              <a:rPr lang="de-CH" sz="5600" dirty="0"/>
            </a:br>
            <a:br>
              <a:rPr lang="de-CH" sz="5600" dirty="0"/>
            </a:br>
            <a:r>
              <a:rPr lang="de-CH" sz="5600" dirty="0"/>
              <a:t>Bureau GSIE: Lena Gubler, André Stapfer</a:t>
            </a:r>
          </a:p>
          <a:p>
            <a:pPr marL="0" indent="0">
              <a:tabLst>
                <a:tab pos="161925" algn="l"/>
              </a:tabLst>
            </a:pPr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0CA11A-46C0-874B-ACB4-36E14C33B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313309"/>
            <a:ext cx="3780420" cy="140258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79A1C8A-C2DD-F243-8C33-C79E2D217768}"/>
              </a:ext>
            </a:extLst>
          </p:cNvPr>
          <p:cNvSpPr/>
          <p:nvPr/>
        </p:nvSpPr>
        <p:spPr>
          <a:xfrm>
            <a:off x="683568" y="2151939"/>
            <a:ext cx="3284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 err="1">
                <a:solidFill>
                  <a:srgbClr val="398B47"/>
                </a:solidFill>
              </a:rPr>
              <a:t>www.oekologische-infrastruktur.ch</a:t>
            </a:r>
            <a:endParaRPr lang="de-CH" sz="1600" dirty="0">
              <a:solidFill>
                <a:srgbClr val="398B47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6D7FA3-2A84-C04A-BB96-008807E85127}"/>
              </a:ext>
            </a:extLst>
          </p:cNvPr>
          <p:cNvSpPr/>
          <p:nvPr/>
        </p:nvSpPr>
        <p:spPr>
          <a:xfrm>
            <a:off x="791580" y="2521867"/>
            <a:ext cx="4392488" cy="2308324"/>
          </a:xfrm>
          <a:prstGeom prst="rect">
            <a:avLst/>
          </a:prstGeom>
          <a:solidFill>
            <a:srgbClr val="398B47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Die Fachgruppe Ökologische Infrastruktur </a:t>
            </a:r>
            <a:b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ist ein interdisziplinäres Fachgremium </a:t>
            </a:r>
            <a:b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zur Unterstützung und Entwicklung der Ökologischen Infrastruktur der Schweiz.</a:t>
            </a:r>
            <a:b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Le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groupe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spécialisé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Infrastructure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écologique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est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un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comité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d’experts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interdisicplinaires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chargé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soutenir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et de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développer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l’infrastructure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ea typeface="Calibri" panose="020F0502020204030204" pitchFamily="34" charset="0"/>
              </a:rPr>
              <a:t>écologique</a:t>
            </a:r>
            <a:r>
              <a:rPr lang="de-CH" sz="1600" dirty="0">
                <a:latin typeface="Arial" panose="020B0604020202020204" pitchFamily="34" charset="0"/>
                <a:ea typeface="Calibri" panose="020F0502020204030204" pitchFamily="34" charset="0"/>
              </a:rPr>
              <a:t> de la Suisse. 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6756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7A188-BABB-B9AD-B9CB-FF09DD2F74A7}"/>
              </a:ext>
            </a:extLst>
          </p:cNvPr>
          <p:cNvSpPr/>
          <p:nvPr/>
        </p:nvSpPr>
        <p:spPr>
          <a:xfrm>
            <a:off x="4139952" y="357504"/>
            <a:ext cx="540060" cy="432048"/>
          </a:xfrm>
          <a:prstGeom prst="rect">
            <a:avLst/>
          </a:prstGeom>
          <a:solidFill>
            <a:srgbClr val="9AC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E80D07-4557-3DD6-BA24-3D7AAB9B3D1B}"/>
              </a:ext>
            </a:extLst>
          </p:cNvPr>
          <p:cNvSpPr txBox="1"/>
          <p:nvPr/>
        </p:nvSpPr>
        <p:spPr>
          <a:xfrm>
            <a:off x="42384" y="459048"/>
            <a:ext cx="2009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Infrastructure</a:t>
            </a:r>
          </a:p>
          <a:p>
            <a:r>
              <a:rPr lang="de-CH" b="1" dirty="0" err="1"/>
              <a:t>Écologique</a:t>
            </a:r>
            <a:r>
              <a:rPr lang="de-CH" b="1" dirty="0"/>
              <a:t> IÉ</a:t>
            </a:r>
          </a:p>
          <a:p>
            <a:br>
              <a:rPr lang="de-CH" b="1" dirty="0"/>
            </a:br>
            <a:r>
              <a:rPr lang="de-CH" dirty="0" err="1"/>
              <a:t>aujourd'hui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4FCEDE-F5DD-4B75-A3F8-87E0EA0371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672" y="0"/>
            <a:ext cx="72739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76E8306-C0E7-480F-BCCC-5BACAB090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610" y="0"/>
            <a:ext cx="7273918" cy="5143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6AB6AF-5B36-4459-AD62-8A7674FC84BF}"/>
              </a:ext>
            </a:extLst>
          </p:cNvPr>
          <p:cNvSpPr txBox="1"/>
          <p:nvPr/>
        </p:nvSpPr>
        <p:spPr>
          <a:xfrm>
            <a:off x="54384" y="-1100658"/>
            <a:ext cx="363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Die Ökologischen Infrastruktur</a:t>
            </a:r>
            <a:br>
              <a:rPr lang="de-CH" dirty="0"/>
            </a:br>
            <a:r>
              <a:rPr lang="de-CH" dirty="0"/>
              <a:t>- Wirkungs- und Umsetzungsziele</a:t>
            </a:r>
            <a:br>
              <a:rPr lang="de-CH" dirty="0"/>
            </a:b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6BB4C4-EAC3-BDAD-BBBD-C5CA2C9C8EEF}"/>
              </a:ext>
            </a:extLst>
          </p:cNvPr>
          <p:cNvSpPr txBox="1"/>
          <p:nvPr/>
        </p:nvSpPr>
        <p:spPr>
          <a:xfrm>
            <a:off x="4283968" y="-1239158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Die Ökologischen Infrastruktur</a:t>
            </a:r>
            <a:br>
              <a:rPr lang="de-CH" dirty="0"/>
            </a:br>
            <a:r>
              <a:rPr lang="de-CH" dirty="0"/>
              <a:t>- Des </a:t>
            </a:r>
            <a:r>
              <a:rPr lang="de-CH" dirty="0" err="1"/>
              <a:t>objectifs</a:t>
            </a:r>
            <a:r>
              <a:rPr lang="de-CH" dirty="0"/>
              <a:t> </a:t>
            </a:r>
            <a:r>
              <a:rPr lang="de-CH" dirty="0" err="1"/>
              <a:t>d’impact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  et des </a:t>
            </a:r>
            <a:r>
              <a:rPr lang="de-CH" dirty="0" err="1"/>
              <a:t>objectives</a:t>
            </a:r>
            <a:r>
              <a:rPr lang="de-CH" dirty="0"/>
              <a:t> de </a:t>
            </a:r>
            <a:r>
              <a:rPr lang="de-CH" dirty="0" err="1"/>
              <a:t>mise</a:t>
            </a:r>
            <a:r>
              <a:rPr lang="de-CH" dirty="0"/>
              <a:t> en </a:t>
            </a:r>
            <a:r>
              <a:rPr lang="de-CH" dirty="0" err="1"/>
              <a:t>oeuvre</a:t>
            </a:r>
            <a:br>
              <a:rPr lang="de-CH" dirty="0"/>
            </a:b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E80D07-4557-3DD6-BA24-3D7AAB9B3D1B}"/>
              </a:ext>
            </a:extLst>
          </p:cNvPr>
          <p:cNvSpPr txBox="1"/>
          <p:nvPr/>
        </p:nvSpPr>
        <p:spPr>
          <a:xfrm>
            <a:off x="42384" y="459048"/>
            <a:ext cx="2009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Infrastructure</a:t>
            </a:r>
          </a:p>
          <a:p>
            <a:r>
              <a:rPr lang="de-CH" b="1" dirty="0" err="1"/>
              <a:t>Écologique</a:t>
            </a:r>
            <a:r>
              <a:rPr lang="de-CH" b="1" dirty="0"/>
              <a:t> IÉ</a:t>
            </a:r>
          </a:p>
          <a:p>
            <a:br>
              <a:rPr lang="de-CH" b="1" dirty="0"/>
            </a:br>
            <a:r>
              <a:rPr lang="de-CH" b="1" dirty="0" err="1"/>
              <a:t>nécessaire</a:t>
            </a:r>
            <a:endParaRPr lang="de-CH" dirty="0"/>
          </a:p>
        </p:txBody>
      </p:sp>
      <p:sp>
        <p:nvSpPr>
          <p:cNvPr id="6" name="Legende: mit Linie mit Akzentuierungsbalken 5">
            <a:extLst>
              <a:ext uri="{FF2B5EF4-FFF2-40B4-BE49-F238E27FC236}">
                <a16:creationId xmlns:a16="http://schemas.microsoft.com/office/drawing/2014/main" id="{109766A7-03C1-45BA-81AD-58FBFE2A0B95}"/>
              </a:ext>
            </a:extLst>
          </p:cNvPr>
          <p:cNvSpPr/>
          <p:nvPr/>
        </p:nvSpPr>
        <p:spPr>
          <a:xfrm>
            <a:off x="313966" y="2198138"/>
            <a:ext cx="1375325" cy="421481"/>
          </a:xfrm>
          <a:prstGeom prst="accentCallout1">
            <a:avLst>
              <a:gd name="adj1" fmla="val 55851"/>
              <a:gd name="adj2" fmla="val 104693"/>
              <a:gd name="adj3" fmla="val 210134"/>
              <a:gd name="adj4" fmla="val 13079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suffisamment</a:t>
            </a:r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grands</a:t>
            </a:r>
            <a:endParaRPr lang="de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gende: mit Linie mit Akzentuierungsbalken 6">
            <a:extLst>
              <a:ext uri="{FF2B5EF4-FFF2-40B4-BE49-F238E27FC236}">
                <a16:creationId xmlns:a16="http://schemas.microsoft.com/office/drawing/2014/main" id="{1DF24A80-FC1E-47DB-9442-69A76A1F1DF9}"/>
              </a:ext>
            </a:extLst>
          </p:cNvPr>
          <p:cNvSpPr/>
          <p:nvPr/>
        </p:nvSpPr>
        <p:spPr>
          <a:xfrm>
            <a:off x="1637299" y="1148727"/>
            <a:ext cx="1557868" cy="421481"/>
          </a:xfrm>
          <a:prstGeom prst="accentCallout1">
            <a:avLst>
              <a:gd name="adj1" fmla="val 21328"/>
              <a:gd name="adj2" fmla="val 104523"/>
              <a:gd name="adj3" fmla="val 122407"/>
              <a:gd name="adj4" fmla="val 15975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endroit</a:t>
            </a:r>
            <a:endParaRPr lang="de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gende: mit Linie mit Akzentuierungsbalken 7">
            <a:extLst>
              <a:ext uri="{FF2B5EF4-FFF2-40B4-BE49-F238E27FC236}">
                <a16:creationId xmlns:a16="http://schemas.microsoft.com/office/drawing/2014/main" id="{164CFF00-B2D5-46A2-AB30-EDE15AE64191}"/>
              </a:ext>
            </a:extLst>
          </p:cNvPr>
          <p:cNvSpPr/>
          <p:nvPr/>
        </p:nvSpPr>
        <p:spPr>
          <a:xfrm>
            <a:off x="7789203" y="663599"/>
            <a:ext cx="1375325" cy="791225"/>
          </a:xfrm>
          <a:prstGeom prst="accentCallout1">
            <a:avLst>
              <a:gd name="adj1" fmla="val 18750"/>
              <a:gd name="adj2" fmla="val -8333"/>
              <a:gd name="adj3" fmla="val 111592"/>
              <a:gd name="adj4" fmla="val -3356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...répondent qualitativement aux exigences des espèces concernées</a:t>
            </a:r>
            <a:endParaRPr lang="de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gende: mit Linie mit Akzentuierungsbalken 10">
            <a:extLst>
              <a:ext uri="{FF2B5EF4-FFF2-40B4-BE49-F238E27FC236}">
                <a16:creationId xmlns:a16="http://schemas.microsoft.com/office/drawing/2014/main" id="{9BD9AF5C-3571-4996-8C33-EA5FC48BE7B7}"/>
              </a:ext>
            </a:extLst>
          </p:cNvPr>
          <p:cNvSpPr/>
          <p:nvPr/>
        </p:nvSpPr>
        <p:spPr>
          <a:xfrm>
            <a:off x="131710" y="3579862"/>
            <a:ext cx="1375325" cy="398889"/>
          </a:xfrm>
          <a:prstGeom prst="accentCallout1">
            <a:avLst>
              <a:gd name="adj1" fmla="val 66030"/>
              <a:gd name="adj2" fmla="val 105109"/>
              <a:gd name="adj3" fmla="val 46800"/>
              <a:gd name="adj4" fmla="val 1778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reliés</a:t>
            </a:r>
            <a:r>
              <a:rPr lang="de-CH" sz="1200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de-CH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eux</a:t>
            </a:r>
            <a:endParaRPr lang="de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egende: mit Linie mit Akzentuierungsbalken 11">
            <a:extLst>
              <a:ext uri="{FF2B5EF4-FFF2-40B4-BE49-F238E27FC236}">
                <a16:creationId xmlns:a16="http://schemas.microsoft.com/office/drawing/2014/main" id="{003B47B0-6F66-4DC0-832D-5A8189BF0DFB}"/>
              </a:ext>
            </a:extLst>
          </p:cNvPr>
          <p:cNvSpPr/>
          <p:nvPr/>
        </p:nvSpPr>
        <p:spPr>
          <a:xfrm>
            <a:off x="6084168" y="2693160"/>
            <a:ext cx="1514123" cy="577083"/>
          </a:xfrm>
          <a:prstGeom prst="accentCallout1">
            <a:avLst>
              <a:gd name="adj1" fmla="val 18750"/>
              <a:gd name="adj2" fmla="val -8333"/>
              <a:gd name="adj3" fmla="val 61425"/>
              <a:gd name="adj4" fmla="val -521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...sont pérennisés par des instruments appropriés</a:t>
            </a:r>
            <a:endParaRPr lang="de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gende: mit Linie mit Akzentuierungsbalken 12">
            <a:extLst>
              <a:ext uri="{FF2B5EF4-FFF2-40B4-BE49-F238E27FC236}">
                <a16:creationId xmlns:a16="http://schemas.microsoft.com/office/drawing/2014/main" id="{29023F02-107F-4FF4-BB0D-F539D6EA24C3}"/>
              </a:ext>
            </a:extLst>
          </p:cNvPr>
          <p:cNvSpPr/>
          <p:nvPr/>
        </p:nvSpPr>
        <p:spPr>
          <a:xfrm>
            <a:off x="4822865" y="3951845"/>
            <a:ext cx="1375325" cy="722308"/>
          </a:xfrm>
          <a:prstGeom prst="accentCallout1">
            <a:avLst>
              <a:gd name="adj1" fmla="val 64877"/>
              <a:gd name="adj2" fmla="val 108957"/>
              <a:gd name="adj3" fmla="val 32763"/>
              <a:gd name="adj4" fmla="val 1569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...être portés, créés et entretenus ensemble</a:t>
            </a:r>
            <a:endParaRPr lang="de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562780B-B75E-4A37-9DAB-E114DA4E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635646"/>
            <a:ext cx="5184576" cy="38850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Comment pérenniser ces surfaces supplémentaires importantes pour l’IÉ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Quels sont les instruments disponibles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De nouveaux instruments sont-ils nécessaires ?</a:t>
            </a:r>
          </a:p>
          <a:p>
            <a:pPr marL="0" indent="0"/>
            <a:endParaRPr lang="fr-FR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/>
              <a:t>L'objectif de l'atelier est d'établir un </a:t>
            </a:r>
            <a:r>
              <a:rPr lang="fr-FR" sz="1800" b="1" dirty="0"/>
              <a:t>catalogue d’instruments</a:t>
            </a:r>
            <a:r>
              <a:rPr lang="fr-FR" sz="1800" dirty="0"/>
              <a:t> qui répertorie, décrit et évalue les instruments existants et potentiels pour pérenniser les surfaces existantes et nouvelles de l’IÉ.</a:t>
            </a:r>
            <a:endParaRPr lang="de-CH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EE24DE-C82A-21DF-E7DF-34FE268319A9}"/>
              </a:ext>
            </a:extLst>
          </p:cNvPr>
          <p:cNvSpPr txBox="1"/>
          <p:nvPr/>
        </p:nvSpPr>
        <p:spPr>
          <a:xfrm>
            <a:off x="323529" y="232978"/>
            <a:ext cx="793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err="1"/>
              <a:t>Objectifs</a:t>
            </a:r>
            <a:r>
              <a:rPr lang="de-CH" sz="3600" dirty="0"/>
              <a:t> de </a:t>
            </a:r>
            <a:r>
              <a:rPr lang="de-CH" sz="3600" dirty="0" err="1"/>
              <a:t>l'atelier</a:t>
            </a:r>
            <a:endParaRPr lang="de-CH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F5927D-4E15-4141-8802-76EFCDF29D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846" y="232978"/>
            <a:ext cx="3229625" cy="228371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E15FE7C-59B1-42BD-86FA-802F0F9F91F0}"/>
              </a:ext>
            </a:extLst>
          </p:cNvPr>
          <p:cNvSpPr txBox="1"/>
          <p:nvPr/>
        </p:nvSpPr>
        <p:spPr>
          <a:xfrm>
            <a:off x="5005388" y="2777930"/>
            <a:ext cx="4138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Wie können diese zusätzlichen Flächen für ÖI dauerhaft gesichert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Welche Instrumente stehen zur Verfügung?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Werden neue Instrumente benötigt?</a:t>
            </a:r>
          </a:p>
          <a:p>
            <a:endParaRPr lang="de-CH" sz="1400" dirty="0"/>
          </a:p>
          <a:p>
            <a:r>
              <a:rPr lang="de-CH" sz="1400" dirty="0"/>
              <a:t>Ziel des Workshops ist es, einen </a:t>
            </a:r>
            <a:r>
              <a:rPr lang="de-CH" sz="1400" b="1" dirty="0"/>
              <a:t>Instrumentenkatalog</a:t>
            </a:r>
            <a:r>
              <a:rPr lang="de-CH" sz="1400" dirty="0"/>
              <a:t> zu erstellen, der bestehende und potenzielle Instrumente auflistet, beschreibt und bewertet.</a:t>
            </a:r>
          </a:p>
        </p:txBody>
      </p:sp>
    </p:spTree>
    <p:extLst>
      <p:ext uri="{BB962C8B-B14F-4D97-AF65-F5344CB8AC3E}">
        <p14:creationId xmlns:p14="http://schemas.microsoft.com/office/powerpoint/2010/main" val="23427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F200B65-7E1F-4F6C-8D31-43CA71C8E6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5735"/>
            <a:ext cx="7201129" cy="509203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843CDE0-6663-4C76-F1A0-691D69D41518}"/>
              </a:ext>
            </a:extLst>
          </p:cNvPr>
          <p:cNvSpPr txBox="1"/>
          <p:nvPr/>
        </p:nvSpPr>
        <p:spPr>
          <a:xfrm>
            <a:off x="43404" y="1492661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Kerngebiete </a:t>
            </a:r>
            <a:br>
              <a:rPr lang="de-CH" dirty="0">
                <a:solidFill>
                  <a:srgbClr val="FF0000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Aires </a:t>
            </a:r>
            <a:r>
              <a:rPr lang="de-CH" dirty="0" err="1">
                <a:solidFill>
                  <a:srgbClr val="FF0000"/>
                </a:solidFill>
              </a:rPr>
              <a:t>centrales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endParaRPr lang="de-CH" dirty="0">
              <a:solidFill>
                <a:srgbClr val="FF06FF"/>
              </a:solidFill>
            </a:endParaRP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A7239654-A661-6821-F32F-333F5B208A6D}"/>
              </a:ext>
            </a:extLst>
          </p:cNvPr>
          <p:cNvSpPr/>
          <p:nvPr/>
        </p:nvSpPr>
        <p:spPr>
          <a:xfrm>
            <a:off x="6069589" y="1988065"/>
            <a:ext cx="1712457" cy="703373"/>
          </a:xfrm>
          <a:custGeom>
            <a:avLst/>
            <a:gdLst>
              <a:gd name="connsiteX0" fmla="*/ 1896 w 2211184"/>
              <a:gd name="connsiteY0" fmla="*/ 693471 h 883715"/>
              <a:gd name="connsiteX1" fmla="*/ 50991 w 2211184"/>
              <a:gd name="connsiteY1" fmla="*/ 681197 h 883715"/>
              <a:gd name="connsiteX2" fmla="*/ 81676 w 2211184"/>
              <a:gd name="connsiteY2" fmla="*/ 662786 h 883715"/>
              <a:gd name="connsiteX3" fmla="*/ 136908 w 2211184"/>
              <a:gd name="connsiteY3" fmla="*/ 625965 h 883715"/>
              <a:gd name="connsiteX4" fmla="*/ 155319 w 2211184"/>
              <a:gd name="connsiteY4" fmla="*/ 613691 h 883715"/>
              <a:gd name="connsiteX5" fmla="*/ 179866 w 2211184"/>
              <a:gd name="connsiteY5" fmla="*/ 601417 h 883715"/>
              <a:gd name="connsiteX6" fmla="*/ 278057 w 2211184"/>
              <a:gd name="connsiteY6" fmla="*/ 540048 h 883715"/>
              <a:gd name="connsiteX7" fmla="*/ 296468 w 2211184"/>
              <a:gd name="connsiteY7" fmla="*/ 527774 h 883715"/>
              <a:gd name="connsiteX8" fmla="*/ 351700 w 2211184"/>
              <a:gd name="connsiteY8" fmla="*/ 484816 h 883715"/>
              <a:gd name="connsiteX9" fmla="*/ 370111 w 2211184"/>
              <a:gd name="connsiteY9" fmla="*/ 478679 h 883715"/>
              <a:gd name="connsiteX10" fmla="*/ 437617 w 2211184"/>
              <a:gd name="connsiteY10" fmla="*/ 466405 h 883715"/>
              <a:gd name="connsiteX11" fmla="*/ 480575 w 2211184"/>
              <a:gd name="connsiteY11" fmla="*/ 447994 h 883715"/>
              <a:gd name="connsiteX12" fmla="*/ 498986 w 2211184"/>
              <a:gd name="connsiteY12" fmla="*/ 441857 h 883715"/>
              <a:gd name="connsiteX13" fmla="*/ 535807 w 2211184"/>
              <a:gd name="connsiteY13" fmla="*/ 417310 h 883715"/>
              <a:gd name="connsiteX14" fmla="*/ 597176 w 2211184"/>
              <a:gd name="connsiteY14" fmla="*/ 398899 h 883715"/>
              <a:gd name="connsiteX15" fmla="*/ 627861 w 2211184"/>
              <a:gd name="connsiteY15" fmla="*/ 392762 h 883715"/>
              <a:gd name="connsiteX16" fmla="*/ 664682 w 2211184"/>
              <a:gd name="connsiteY16" fmla="*/ 380488 h 883715"/>
              <a:gd name="connsiteX17" fmla="*/ 683093 w 2211184"/>
              <a:gd name="connsiteY17" fmla="*/ 374351 h 883715"/>
              <a:gd name="connsiteX18" fmla="*/ 719915 w 2211184"/>
              <a:gd name="connsiteY18" fmla="*/ 355940 h 883715"/>
              <a:gd name="connsiteX19" fmla="*/ 750599 w 2211184"/>
              <a:gd name="connsiteY19" fmla="*/ 343667 h 883715"/>
              <a:gd name="connsiteX20" fmla="*/ 793558 w 2211184"/>
              <a:gd name="connsiteY20" fmla="*/ 331393 h 883715"/>
              <a:gd name="connsiteX21" fmla="*/ 811968 w 2211184"/>
              <a:gd name="connsiteY21" fmla="*/ 325256 h 883715"/>
              <a:gd name="connsiteX22" fmla="*/ 836516 w 2211184"/>
              <a:gd name="connsiteY22" fmla="*/ 319119 h 883715"/>
              <a:gd name="connsiteX23" fmla="*/ 873337 w 2211184"/>
              <a:gd name="connsiteY23" fmla="*/ 306845 h 883715"/>
              <a:gd name="connsiteX24" fmla="*/ 891748 w 2211184"/>
              <a:gd name="connsiteY24" fmla="*/ 270024 h 883715"/>
              <a:gd name="connsiteX25" fmla="*/ 910159 w 2211184"/>
              <a:gd name="connsiteY25" fmla="*/ 276161 h 883715"/>
              <a:gd name="connsiteX26" fmla="*/ 934707 w 2211184"/>
              <a:gd name="connsiteY26" fmla="*/ 282298 h 883715"/>
              <a:gd name="connsiteX27" fmla="*/ 996076 w 2211184"/>
              <a:gd name="connsiteY27" fmla="*/ 270024 h 883715"/>
              <a:gd name="connsiteX28" fmla="*/ 1014486 w 2211184"/>
              <a:gd name="connsiteY28" fmla="*/ 263887 h 883715"/>
              <a:gd name="connsiteX29" fmla="*/ 1057445 w 2211184"/>
              <a:gd name="connsiteY29" fmla="*/ 239339 h 883715"/>
              <a:gd name="connsiteX30" fmla="*/ 1075856 w 2211184"/>
              <a:gd name="connsiteY30" fmla="*/ 233202 h 883715"/>
              <a:gd name="connsiteX31" fmla="*/ 1100403 w 2211184"/>
              <a:gd name="connsiteY31" fmla="*/ 227065 h 883715"/>
              <a:gd name="connsiteX32" fmla="*/ 1131088 w 2211184"/>
              <a:gd name="connsiteY32" fmla="*/ 220928 h 883715"/>
              <a:gd name="connsiteX33" fmla="*/ 1167909 w 2211184"/>
              <a:gd name="connsiteY33" fmla="*/ 208655 h 883715"/>
              <a:gd name="connsiteX34" fmla="*/ 1210868 w 2211184"/>
              <a:gd name="connsiteY34" fmla="*/ 184107 h 883715"/>
              <a:gd name="connsiteX35" fmla="*/ 1235415 w 2211184"/>
              <a:gd name="connsiteY35" fmla="*/ 177970 h 883715"/>
              <a:gd name="connsiteX36" fmla="*/ 1253826 w 2211184"/>
              <a:gd name="connsiteY36" fmla="*/ 171833 h 883715"/>
              <a:gd name="connsiteX37" fmla="*/ 1364291 w 2211184"/>
              <a:gd name="connsiteY37" fmla="*/ 159559 h 883715"/>
              <a:gd name="connsiteX38" fmla="*/ 1388838 w 2211184"/>
              <a:gd name="connsiteY38" fmla="*/ 153422 h 883715"/>
              <a:gd name="connsiteX39" fmla="*/ 1407249 w 2211184"/>
              <a:gd name="connsiteY39" fmla="*/ 147285 h 883715"/>
              <a:gd name="connsiteX40" fmla="*/ 1468618 w 2211184"/>
              <a:gd name="connsiteY40" fmla="*/ 141149 h 883715"/>
              <a:gd name="connsiteX41" fmla="*/ 1505440 w 2211184"/>
              <a:gd name="connsiteY41" fmla="*/ 135012 h 883715"/>
              <a:gd name="connsiteX42" fmla="*/ 1572946 w 2211184"/>
              <a:gd name="connsiteY42" fmla="*/ 128875 h 883715"/>
              <a:gd name="connsiteX43" fmla="*/ 1640452 w 2211184"/>
              <a:gd name="connsiteY43" fmla="*/ 116601 h 883715"/>
              <a:gd name="connsiteX44" fmla="*/ 1664999 w 2211184"/>
              <a:gd name="connsiteY44" fmla="*/ 110464 h 883715"/>
              <a:gd name="connsiteX45" fmla="*/ 1720231 w 2211184"/>
              <a:gd name="connsiteY45" fmla="*/ 104327 h 883715"/>
              <a:gd name="connsiteX46" fmla="*/ 1750916 w 2211184"/>
              <a:gd name="connsiteY46" fmla="*/ 98190 h 883715"/>
              <a:gd name="connsiteX47" fmla="*/ 1830696 w 2211184"/>
              <a:gd name="connsiteY47" fmla="*/ 85916 h 883715"/>
              <a:gd name="connsiteX48" fmla="*/ 1849107 w 2211184"/>
              <a:gd name="connsiteY48" fmla="*/ 79779 h 883715"/>
              <a:gd name="connsiteX49" fmla="*/ 1873654 w 2211184"/>
              <a:gd name="connsiteY49" fmla="*/ 73642 h 883715"/>
              <a:gd name="connsiteX50" fmla="*/ 1922750 w 2211184"/>
              <a:gd name="connsiteY50" fmla="*/ 55232 h 883715"/>
              <a:gd name="connsiteX51" fmla="*/ 2008666 w 2211184"/>
              <a:gd name="connsiteY51" fmla="*/ 42958 h 883715"/>
              <a:gd name="connsiteX52" fmla="*/ 2045488 w 2211184"/>
              <a:gd name="connsiteY52" fmla="*/ 36821 h 883715"/>
              <a:gd name="connsiteX53" fmla="*/ 2094583 w 2211184"/>
              <a:gd name="connsiteY53" fmla="*/ 24547 h 883715"/>
              <a:gd name="connsiteX54" fmla="*/ 2119131 w 2211184"/>
              <a:gd name="connsiteY54" fmla="*/ 18410 h 883715"/>
              <a:gd name="connsiteX55" fmla="*/ 2162089 w 2211184"/>
              <a:gd name="connsiteY55" fmla="*/ 6136 h 883715"/>
              <a:gd name="connsiteX56" fmla="*/ 2211184 w 2211184"/>
              <a:gd name="connsiteY56" fmla="*/ 0 h 883715"/>
              <a:gd name="connsiteX57" fmla="*/ 2205048 w 2211184"/>
              <a:gd name="connsiteY57" fmla="*/ 18410 h 883715"/>
              <a:gd name="connsiteX58" fmla="*/ 2162089 w 2211184"/>
              <a:gd name="connsiteY58" fmla="*/ 42958 h 883715"/>
              <a:gd name="connsiteX59" fmla="*/ 2125268 w 2211184"/>
              <a:gd name="connsiteY59" fmla="*/ 67506 h 883715"/>
              <a:gd name="connsiteX60" fmla="*/ 2070035 w 2211184"/>
              <a:gd name="connsiteY60" fmla="*/ 85916 h 883715"/>
              <a:gd name="connsiteX61" fmla="*/ 2051625 w 2211184"/>
              <a:gd name="connsiteY61" fmla="*/ 92053 h 883715"/>
              <a:gd name="connsiteX62" fmla="*/ 2014803 w 2211184"/>
              <a:gd name="connsiteY62" fmla="*/ 116601 h 883715"/>
              <a:gd name="connsiteX63" fmla="*/ 1977982 w 2211184"/>
              <a:gd name="connsiteY63" fmla="*/ 128875 h 883715"/>
              <a:gd name="connsiteX64" fmla="*/ 1953434 w 2211184"/>
              <a:gd name="connsiteY64" fmla="*/ 147285 h 883715"/>
              <a:gd name="connsiteX65" fmla="*/ 1935023 w 2211184"/>
              <a:gd name="connsiteY65" fmla="*/ 153422 h 883715"/>
              <a:gd name="connsiteX66" fmla="*/ 1916613 w 2211184"/>
              <a:gd name="connsiteY66" fmla="*/ 165696 h 883715"/>
              <a:gd name="connsiteX67" fmla="*/ 1892065 w 2211184"/>
              <a:gd name="connsiteY67" fmla="*/ 177970 h 883715"/>
              <a:gd name="connsiteX68" fmla="*/ 1855244 w 2211184"/>
              <a:gd name="connsiteY68" fmla="*/ 202518 h 883715"/>
              <a:gd name="connsiteX69" fmla="*/ 1836833 w 2211184"/>
              <a:gd name="connsiteY69" fmla="*/ 208655 h 883715"/>
              <a:gd name="connsiteX70" fmla="*/ 1800011 w 2211184"/>
              <a:gd name="connsiteY70" fmla="*/ 227065 h 883715"/>
              <a:gd name="connsiteX71" fmla="*/ 1781601 w 2211184"/>
              <a:gd name="connsiteY71" fmla="*/ 239339 h 883715"/>
              <a:gd name="connsiteX72" fmla="*/ 1732505 w 2211184"/>
              <a:gd name="connsiteY72" fmla="*/ 257750 h 883715"/>
              <a:gd name="connsiteX73" fmla="*/ 1714095 w 2211184"/>
              <a:gd name="connsiteY73" fmla="*/ 270024 h 883715"/>
              <a:gd name="connsiteX74" fmla="*/ 1671136 w 2211184"/>
              <a:gd name="connsiteY74" fmla="*/ 282298 h 883715"/>
              <a:gd name="connsiteX75" fmla="*/ 1646589 w 2211184"/>
              <a:gd name="connsiteY75" fmla="*/ 294571 h 883715"/>
              <a:gd name="connsiteX76" fmla="*/ 1609767 w 2211184"/>
              <a:gd name="connsiteY76" fmla="*/ 306845 h 883715"/>
              <a:gd name="connsiteX77" fmla="*/ 1560672 w 2211184"/>
              <a:gd name="connsiteY77" fmla="*/ 331393 h 883715"/>
              <a:gd name="connsiteX78" fmla="*/ 1523850 w 2211184"/>
              <a:gd name="connsiteY78" fmla="*/ 355940 h 883715"/>
              <a:gd name="connsiteX79" fmla="*/ 1487029 w 2211184"/>
              <a:gd name="connsiteY79" fmla="*/ 368214 h 883715"/>
              <a:gd name="connsiteX80" fmla="*/ 1462481 w 2211184"/>
              <a:gd name="connsiteY80" fmla="*/ 380488 h 883715"/>
              <a:gd name="connsiteX81" fmla="*/ 1425660 w 2211184"/>
              <a:gd name="connsiteY81" fmla="*/ 392762 h 883715"/>
              <a:gd name="connsiteX82" fmla="*/ 1407249 w 2211184"/>
              <a:gd name="connsiteY82" fmla="*/ 398899 h 883715"/>
              <a:gd name="connsiteX83" fmla="*/ 1388838 w 2211184"/>
              <a:gd name="connsiteY83" fmla="*/ 405036 h 883715"/>
              <a:gd name="connsiteX84" fmla="*/ 1358154 w 2211184"/>
              <a:gd name="connsiteY84" fmla="*/ 411173 h 883715"/>
              <a:gd name="connsiteX85" fmla="*/ 1321332 w 2211184"/>
              <a:gd name="connsiteY85" fmla="*/ 423447 h 883715"/>
              <a:gd name="connsiteX86" fmla="*/ 1272237 w 2211184"/>
              <a:gd name="connsiteY86" fmla="*/ 435720 h 883715"/>
              <a:gd name="connsiteX87" fmla="*/ 1241552 w 2211184"/>
              <a:gd name="connsiteY87" fmla="*/ 441857 h 883715"/>
              <a:gd name="connsiteX88" fmla="*/ 1204731 w 2211184"/>
              <a:gd name="connsiteY88" fmla="*/ 454131 h 883715"/>
              <a:gd name="connsiteX89" fmla="*/ 1186320 w 2211184"/>
              <a:gd name="connsiteY89" fmla="*/ 472542 h 883715"/>
              <a:gd name="connsiteX90" fmla="*/ 1161772 w 2211184"/>
              <a:gd name="connsiteY90" fmla="*/ 509363 h 883715"/>
              <a:gd name="connsiteX91" fmla="*/ 1124951 w 2211184"/>
              <a:gd name="connsiteY91" fmla="*/ 533911 h 883715"/>
              <a:gd name="connsiteX92" fmla="*/ 1106540 w 2211184"/>
              <a:gd name="connsiteY92" fmla="*/ 552322 h 883715"/>
              <a:gd name="connsiteX93" fmla="*/ 1075856 w 2211184"/>
              <a:gd name="connsiteY93" fmla="*/ 570732 h 883715"/>
              <a:gd name="connsiteX94" fmla="*/ 1045171 w 2211184"/>
              <a:gd name="connsiteY94" fmla="*/ 595280 h 883715"/>
              <a:gd name="connsiteX95" fmla="*/ 1020623 w 2211184"/>
              <a:gd name="connsiteY95" fmla="*/ 607554 h 883715"/>
              <a:gd name="connsiteX96" fmla="*/ 983802 w 2211184"/>
              <a:gd name="connsiteY96" fmla="*/ 632102 h 883715"/>
              <a:gd name="connsiteX97" fmla="*/ 965391 w 2211184"/>
              <a:gd name="connsiteY97" fmla="*/ 644375 h 883715"/>
              <a:gd name="connsiteX98" fmla="*/ 946980 w 2211184"/>
              <a:gd name="connsiteY98" fmla="*/ 656649 h 883715"/>
              <a:gd name="connsiteX99" fmla="*/ 885611 w 2211184"/>
              <a:gd name="connsiteY99" fmla="*/ 681197 h 883715"/>
              <a:gd name="connsiteX100" fmla="*/ 867201 w 2211184"/>
              <a:gd name="connsiteY100" fmla="*/ 687334 h 883715"/>
              <a:gd name="connsiteX101" fmla="*/ 848790 w 2211184"/>
              <a:gd name="connsiteY101" fmla="*/ 699608 h 883715"/>
              <a:gd name="connsiteX102" fmla="*/ 824242 w 2211184"/>
              <a:gd name="connsiteY102" fmla="*/ 705744 h 883715"/>
              <a:gd name="connsiteX103" fmla="*/ 769010 w 2211184"/>
              <a:gd name="connsiteY103" fmla="*/ 724155 h 883715"/>
              <a:gd name="connsiteX104" fmla="*/ 750599 w 2211184"/>
              <a:gd name="connsiteY104" fmla="*/ 730292 h 883715"/>
              <a:gd name="connsiteX105" fmla="*/ 726052 w 2211184"/>
              <a:gd name="connsiteY105" fmla="*/ 736429 h 883715"/>
              <a:gd name="connsiteX106" fmla="*/ 658546 w 2211184"/>
              <a:gd name="connsiteY106" fmla="*/ 748703 h 883715"/>
              <a:gd name="connsiteX107" fmla="*/ 597176 w 2211184"/>
              <a:gd name="connsiteY107" fmla="*/ 767114 h 883715"/>
              <a:gd name="connsiteX108" fmla="*/ 578766 w 2211184"/>
              <a:gd name="connsiteY108" fmla="*/ 773251 h 883715"/>
              <a:gd name="connsiteX109" fmla="*/ 541944 w 2211184"/>
              <a:gd name="connsiteY109" fmla="*/ 797798 h 883715"/>
              <a:gd name="connsiteX110" fmla="*/ 505123 w 2211184"/>
              <a:gd name="connsiteY110" fmla="*/ 822346 h 883715"/>
              <a:gd name="connsiteX111" fmla="*/ 486712 w 2211184"/>
              <a:gd name="connsiteY111" fmla="*/ 840757 h 883715"/>
              <a:gd name="connsiteX112" fmla="*/ 474438 w 2211184"/>
              <a:gd name="connsiteY112" fmla="*/ 859167 h 883715"/>
              <a:gd name="connsiteX113" fmla="*/ 437617 w 2211184"/>
              <a:gd name="connsiteY113" fmla="*/ 883715 h 883715"/>
              <a:gd name="connsiteX114" fmla="*/ 413069 w 2211184"/>
              <a:gd name="connsiteY114" fmla="*/ 877578 h 883715"/>
              <a:gd name="connsiteX115" fmla="*/ 345563 w 2211184"/>
              <a:gd name="connsiteY115" fmla="*/ 853030 h 883715"/>
              <a:gd name="connsiteX116" fmla="*/ 321015 w 2211184"/>
              <a:gd name="connsiteY116" fmla="*/ 840757 h 883715"/>
              <a:gd name="connsiteX117" fmla="*/ 302605 w 2211184"/>
              <a:gd name="connsiteY117" fmla="*/ 828483 h 883715"/>
              <a:gd name="connsiteX118" fmla="*/ 259646 w 2211184"/>
              <a:gd name="connsiteY118" fmla="*/ 816209 h 883715"/>
              <a:gd name="connsiteX119" fmla="*/ 198277 w 2211184"/>
              <a:gd name="connsiteY119" fmla="*/ 773251 h 883715"/>
              <a:gd name="connsiteX120" fmla="*/ 161456 w 2211184"/>
              <a:gd name="connsiteY120" fmla="*/ 748703 h 883715"/>
              <a:gd name="connsiteX121" fmla="*/ 143045 w 2211184"/>
              <a:gd name="connsiteY121" fmla="*/ 742566 h 883715"/>
              <a:gd name="connsiteX122" fmla="*/ 124634 w 2211184"/>
              <a:gd name="connsiteY122" fmla="*/ 730292 h 883715"/>
              <a:gd name="connsiteX123" fmla="*/ 75539 w 2211184"/>
              <a:gd name="connsiteY123" fmla="*/ 705744 h 883715"/>
              <a:gd name="connsiteX124" fmla="*/ 57128 w 2211184"/>
              <a:gd name="connsiteY124" fmla="*/ 693471 h 883715"/>
              <a:gd name="connsiteX125" fmla="*/ 32580 w 2211184"/>
              <a:gd name="connsiteY125" fmla="*/ 687334 h 883715"/>
              <a:gd name="connsiteX126" fmla="*/ 14170 w 2211184"/>
              <a:gd name="connsiteY126" fmla="*/ 681197 h 883715"/>
              <a:gd name="connsiteX127" fmla="*/ 1896 w 2211184"/>
              <a:gd name="connsiteY127" fmla="*/ 693471 h 8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211184" h="883715">
                <a:moveTo>
                  <a:pt x="1896" y="693471"/>
                </a:moveTo>
                <a:cubicBezTo>
                  <a:pt x="8033" y="693471"/>
                  <a:pt x="35247" y="687253"/>
                  <a:pt x="50991" y="681197"/>
                </a:cubicBezTo>
                <a:cubicBezTo>
                  <a:pt x="62124" y="676915"/>
                  <a:pt x="71613" y="669190"/>
                  <a:pt x="81676" y="662786"/>
                </a:cubicBezTo>
                <a:cubicBezTo>
                  <a:pt x="100343" y="650907"/>
                  <a:pt x="118497" y="638238"/>
                  <a:pt x="136908" y="625965"/>
                </a:cubicBezTo>
                <a:cubicBezTo>
                  <a:pt x="143045" y="621874"/>
                  <a:pt x="148722" y="616990"/>
                  <a:pt x="155319" y="613691"/>
                </a:cubicBezTo>
                <a:cubicBezTo>
                  <a:pt x="163501" y="609600"/>
                  <a:pt x="171923" y="605956"/>
                  <a:pt x="179866" y="601417"/>
                </a:cubicBezTo>
                <a:cubicBezTo>
                  <a:pt x="231665" y="571817"/>
                  <a:pt x="235124" y="568669"/>
                  <a:pt x="278057" y="540048"/>
                </a:cubicBezTo>
                <a:cubicBezTo>
                  <a:pt x="284194" y="535957"/>
                  <a:pt x="291253" y="532990"/>
                  <a:pt x="296468" y="527774"/>
                </a:cubicBezTo>
                <a:cubicBezTo>
                  <a:pt x="312354" y="511887"/>
                  <a:pt x="329675" y="492158"/>
                  <a:pt x="351700" y="484816"/>
                </a:cubicBezTo>
                <a:cubicBezTo>
                  <a:pt x="357837" y="482770"/>
                  <a:pt x="363835" y="480248"/>
                  <a:pt x="370111" y="478679"/>
                </a:cubicBezTo>
                <a:cubicBezTo>
                  <a:pt x="387268" y="474390"/>
                  <a:pt x="421200" y="469141"/>
                  <a:pt x="437617" y="466405"/>
                </a:cubicBezTo>
                <a:cubicBezTo>
                  <a:pt x="480795" y="452012"/>
                  <a:pt x="427487" y="470746"/>
                  <a:pt x="480575" y="447994"/>
                </a:cubicBezTo>
                <a:cubicBezTo>
                  <a:pt x="486521" y="445446"/>
                  <a:pt x="493331" y="444999"/>
                  <a:pt x="498986" y="441857"/>
                </a:cubicBezTo>
                <a:cubicBezTo>
                  <a:pt x="511881" y="434693"/>
                  <a:pt x="521813" y="421975"/>
                  <a:pt x="535807" y="417310"/>
                </a:cubicBezTo>
                <a:cubicBezTo>
                  <a:pt x="566399" y="407113"/>
                  <a:pt x="569354" y="405082"/>
                  <a:pt x="597176" y="398899"/>
                </a:cubicBezTo>
                <a:cubicBezTo>
                  <a:pt x="607358" y="396636"/>
                  <a:pt x="617798" y="395507"/>
                  <a:pt x="627861" y="392762"/>
                </a:cubicBezTo>
                <a:cubicBezTo>
                  <a:pt x="640343" y="389358"/>
                  <a:pt x="652408" y="384579"/>
                  <a:pt x="664682" y="380488"/>
                </a:cubicBezTo>
                <a:cubicBezTo>
                  <a:pt x="670819" y="378442"/>
                  <a:pt x="677710" y="377939"/>
                  <a:pt x="683093" y="374351"/>
                </a:cubicBezTo>
                <a:cubicBezTo>
                  <a:pt x="711024" y="355731"/>
                  <a:pt x="690878" y="366828"/>
                  <a:pt x="719915" y="355940"/>
                </a:cubicBezTo>
                <a:cubicBezTo>
                  <a:pt x="730229" y="352072"/>
                  <a:pt x="740285" y="347535"/>
                  <a:pt x="750599" y="343667"/>
                </a:cubicBezTo>
                <a:cubicBezTo>
                  <a:pt x="774147" y="334837"/>
                  <a:pt x="766469" y="339133"/>
                  <a:pt x="793558" y="331393"/>
                </a:cubicBezTo>
                <a:cubicBezTo>
                  <a:pt x="799778" y="329616"/>
                  <a:pt x="805748" y="327033"/>
                  <a:pt x="811968" y="325256"/>
                </a:cubicBezTo>
                <a:cubicBezTo>
                  <a:pt x="820078" y="322939"/>
                  <a:pt x="828437" y="321543"/>
                  <a:pt x="836516" y="319119"/>
                </a:cubicBezTo>
                <a:cubicBezTo>
                  <a:pt x="848908" y="315401"/>
                  <a:pt x="873337" y="306845"/>
                  <a:pt x="873337" y="306845"/>
                </a:cubicBezTo>
                <a:cubicBezTo>
                  <a:pt x="875920" y="299095"/>
                  <a:pt x="882596" y="273684"/>
                  <a:pt x="891748" y="270024"/>
                </a:cubicBezTo>
                <a:cubicBezTo>
                  <a:pt x="897754" y="267622"/>
                  <a:pt x="903939" y="274384"/>
                  <a:pt x="910159" y="276161"/>
                </a:cubicBezTo>
                <a:cubicBezTo>
                  <a:pt x="918269" y="278478"/>
                  <a:pt x="926524" y="280252"/>
                  <a:pt x="934707" y="282298"/>
                </a:cubicBezTo>
                <a:cubicBezTo>
                  <a:pt x="963638" y="277476"/>
                  <a:pt x="970444" y="277348"/>
                  <a:pt x="996076" y="270024"/>
                </a:cubicBezTo>
                <a:cubicBezTo>
                  <a:pt x="1002296" y="268247"/>
                  <a:pt x="1008540" y="266435"/>
                  <a:pt x="1014486" y="263887"/>
                </a:cubicBezTo>
                <a:cubicBezTo>
                  <a:pt x="1089811" y="231604"/>
                  <a:pt x="995803" y="270160"/>
                  <a:pt x="1057445" y="239339"/>
                </a:cubicBezTo>
                <a:cubicBezTo>
                  <a:pt x="1063231" y="236446"/>
                  <a:pt x="1069636" y="234979"/>
                  <a:pt x="1075856" y="233202"/>
                </a:cubicBezTo>
                <a:cubicBezTo>
                  <a:pt x="1083966" y="230885"/>
                  <a:pt x="1092170" y="228895"/>
                  <a:pt x="1100403" y="227065"/>
                </a:cubicBezTo>
                <a:cubicBezTo>
                  <a:pt x="1110585" y="224802"/>
                  <a:pt x="1121025" y="223672"/>
                  <a:pt x="1131088" y="220928"/>
                </a:cubicBezTo>
                <a:cubicBezTo>
                  <a:pt x="1143570" y="217524"/>
                  <a:pt x="1167909" y="208655"/>
                  <a:pt x="1167909" y="208655"/>
                </a:cubicBezTo>
                <a:cubicBezTo>
                  <a:pt x="1183171" y="198480"/>
                  <a:pt x="1193070" y="190781"/>
                  <a:pt x="1210868" y="184107"/>
                </a:cubicBezTo>
                <a:cubicBezTo>
                  <a:pt x="1218765" y="181146"/>
                  <a:pt x="1227305" y="180287"/>
                  <a:pt x="1235415" y="177970"/>
                </a:cubicBezTo>
                <a:cubicBezTo>
                  <a:pt x="1241635" y="176193"/>
                  <a:pt x="1247483" y="173102"/>
                  <a:pt x="1253826" y="171833"/>
                </a:cubicBezTo>
                <a:cubicBezTo>
                  <a:pt x="1284935" y="165611"/>
                  <a:pt x="1335829" y="162146"/>
                  <a:pt x="1364291" y="159559"/>
                </a:cubicBezTo>
                <a:cubicBezTo>
                  <a:pt x="1372473" y="157513"/>
                  <a:pt x="1380728" y="155739"/>
                  <a:pt x="1388838" y="153422"/>
                </a:cubicBezTo>
                <a:cubicBezTo>
                  <a:pt x="1395058" y="151645"/>
                  <a:pt x="1400855" y="148269"/>
                  <a:pt x="1407249" y="147285"/>
                </a:cubicBezTo>
                <a:cubicBezTo>
                  <a:pt x="1427568" y="144159"/>
                  <a:pt x="1448218" y="143699"/>
                  <a:pt x="1468618" y="141149"/>
                </a:cubicBezTo>
                <a:cubicBezTo>
                  <a:pt x="1480965" y="139606"/>
                  <a:pt x="1493082" y="136466"/>
                  <a:pt x="1505440" y="135012"/>
                </a:cubicBezTo>
                <a:cubicBezTo>
                  <a:pt x="1527880" y="132372"/>
                  <a:pt x="1550444" y="130921"/>
                  <a:pt x="1572946" y="128875"/>
                </a:cubicBezTo>
                <a:cubicBezTo>
                  <a:pt x="1628621" y="114956"/>
                  <a:pt x="1559826" y="131261"/>
                  <a:pt x="1640452" y="116601"/>
                </a:cubicBezTo>
                <a:cubicBezTo>
                  <a:pt x="1648750" y="115092"/>
                  <a:pt x="1656663" y="111747"/>
                  <a:pt x="1664999" y="110464"/>
                </a:cubicBezTo>
                <a:cubicBezTo>
                  <a:pt x="1683308" y="107647"/>
                  <a:pt x="1701893" y="106947"/>
                  <a:pt x="1720231" y="104327"/>
                </a:cubicBezTo>
                <a:cubicBezTo>
                  <a:pt x="1730557" y="102852"/>
                  <a:pt x="1740627" y="99905"/>
                  <a:pt x="1750916" y="98190"/>
                </a:cubicBezTo>
                <a:cubicBezTo>
                  <a:pt x="1770490" y="94928"/>
                  <a:pt x="1810319" y="90444"/>
                  <a:pt x="1830696" y="85916"/>
                </a:cubicBezTo>
                <a:cubicBezTo>
                  <a:pt x="1837011" y="84513"/>
                  <a:pt x="1842887" y="81556"/>
                  <a:pt x="1849107" y="79779"/>
                </a:cubicBezTo>
                <a:cubicBezTo>
                  <a:pt x="1857217" y="77462"/>
                  <a:pt x="1865653" y="76309"/>
                  <a:pt x="1873654" y="73642"/>
                </a:cubicBezTo>
                <a:cubicBezTo>
                  <a:pt x="1890539" y="68014"/>
                  <a:pt x="1905519" y="59540"/>
                  <a:pt x="1922750" y="55232"/>
                </a:cubicBezTo>
                <a:cubicBezTo>
                  <a:pt x="1957700" y="46494"/>
                  <a:pt x="1967750" y="48414"/>
                  <a:pt x="2008666" y="42958"/>
                </a:cubicBezTo>
                <a:cubicBezTo>
                  <a:pt x="2021000" y="41313"/>
                  <a:pt x="2033245" y="39047"/>
                  <a:pt x="2045488" y="36821"/>
                </a:cubicBezTo>
                <a:cubicBezTo>
                  <a:pt x="2096953" y="27464"/>
                  <a:pt x="2057322" y="35193"/>
                  <a:pt x="2094583" y="24547"/>
                </a:cubicBezTo>
                <a:cubicBezTo>
                  <a:pt x="2102693" y="22230"/>
                  <a:pt x="2111021" y="20727"/>
                  <a:pt x="2119131" y="18410"/>
                </a:cubicBezTo>
                <a:cubicBezTo>
                  <a:pt x="2139556" y="12574"/>
                  <a:pt x="2139072" y="9972"/>
                  <a:pt x="2162089" y="6136"/>
                </a:cubicBezTo>
                <a:cubicBezTo>
                  <a:pt x="2178357" y="3425"/>
                  <a:pt x="2194819" y="2045"/>
                  <a:pt x="2211184" y="0"/>
                </a:cubicBezTo>
                <a:cubicBezTo>
                  <a:pt x="2209139" y="6137"/>
                  <a:pt x="2209089" y="13359"/>
                  <a:pt x="2205048" y="18410"/>
                </a:cubicBezTo>
                <a:cubicBezTo>
                  <a:pt x="2198516" y="26575"/>
                  <a:pt x="2169059" y="38776"/>
                  <a:pt x="2162089" y="42958"/>
                </a:cubicBezTo>
                <a:cubicBezTo>
                  <a:pt x="2149440" y="50548"/>
                  <a:pt x="2139262" y="62842"/>
                  <a:pt x="2125268" y="67506"/>
                </a:cubicBezTo>
                <a:lnTo>
                  <a:pt x="2070035" y="85916"/>
                </a:lnTo>
                <a:cubicBezTo>
                  <a:pt x="2063898" y="87962"/>
                  <a:pt x="2057007" y="88465"/>
                  <a:pt x="2051625" y="92053"/>
                </a:cubicBezTo>
                <a:cubicBezTo>
                  <a:pt x="2039351" y="100236"/>
                  <a:pt x="2028797" y="111936"/>
                  <a:pt x="2014803" y="116601"/>
                </a:cubicBezTo>
                <a:lnTo>
                  <a:pt x="1977982" y="128875"/>
                </a:lnTo>
                <a:cubicBezTo>
                  <a:pt x="1969799" y="135012"/>
                  <a:pt x="1962315" y="142211"/>
                  <a:pt x="1953434" y="147285"/>
                </a:cubicBezTo>
                <a:cubicBezTo>
                  <a:pt x="1947817" y="150494"/>
                  <a:pt x="1940809" y="150529"/>
                  <a:pt x="1935023" y="153422"/>
                </a:cubicBezTo>
                <a:cubicBezTo>
                  <a:pt x="1928426" y="156720"/>
                  <a:pt x="1923017" y="162037"/>
                  <a:pt x="1916613" y="165696"/>
                </a:cubicBezTo>
                <a:cubicBezTo>
                  <a:pt x="1908670" y="170235"/>
                  <a:pt x="1899910" y="173263"/>
                  <a:pt x="1892065" y="177970"/>
                </a:cubicBezTo>
                <a:cubicBezTo>
                  <a:pt x="1879416" y="185560"/>
                  <a:pt x="1869238" y="197853"/>
                  <a:pt x="1855244" y="202518"/>
                </a:cubicBezTo>
                <a:cubicBezTo>
                  <a:pt x="1849107" y="204564"/>
                  <a:pt x="1842619" y="205762"/>
                  <a:pt x="1836833" y="208655"/>
                </a:cubicBezTo>
                <a:cubicBezTo>
                  <a:pt x="1789246" y="232447"/>
                  <a:pt x="1846288" y="211639"/>
                  <a:pt x="1800011" y="227065"/>
                </a:cubicBezTo>
                <a:cubicBezTo>
                  <a:pt x="1793874" y="231156"/>
                  <a:pt x="1788198" y="236041"/>
                  <a:pt x="1781601" y="239339"/>
                </a:cubicBezTo>
                <a:cubicBezTo>
                  <a:pt x="1766925" y="246677"/>
                  <a:pt x="1748439" y="252439"/>
                  <a:pt x="1732505" y="257750"/>
                </a:cubicBezTo>
                <a:cubicBezTo>
                  <a:pt x="1726368" y="261841"/>
                  <a:pt x="1720692" y="266726"/>
                  <a:pt x="1714095" y="270024"/>
                </a:cubicBezTo>
                <a:cubicBezTo>
                  <a:pt x="1699261" y="277441"/>
                  <a:pt x="1686863" y="276401"/>
                  <a:pt x="1671136" y="282298"/>
                </a:cubicBezTo>
                <a:cubicBezTo>
                  <a:pt x="1662570" y="285510"/>
                  <a:pt x="1655083" y="291174"/>
                  <a:pt x="1646589" y="294571"/>
                </a:cubicBezTo>
                <a:cubicBezTo>
                  <a:pt x="1634576" y="299376"/>
                  <a:pt x="1622041" y="302754"/>
                  <a:pt x="1609767" y="306845"/>
                </a:cubicBezTo>
                <a:cubicBezTo>
                  <a:pt x="1536674" y="361665"/>
                  <a:pt x="1629608" y="296925"/>
                  <a:pt x="1560672" y="331393"/>
                </a:cubicBezTo>
                <a:cubicBezTo>
                  <a:pt x="1547478" y="337990"/>
                  <a:pt x="1537844" y="351275"/>
                  <a:pt x="1523850" y="355940"/>
                </a:cubicBezTo>
                <a:cubicBezTo>
                  <a:pt x="1511576" y="360031"/>
                  <a:pt x="1498601" y="362428"/>
                  <a:pt x="1487029" y="368214"/>
                </a:cubicBezTo>
                <a:cubicBezTo>
                  <a:pt x="1478846" y="372305"/>
                  <a:pt x="1470975" y="377090"/>
                  <a:pt x="1462481" y="380488"/>
                </a:cubicBezTo>
                <a:cubicBezTo>
                  <a:pt x="1450469" y="385293"/>
                  <a:pt x="1437934" y="388671"/>
                  <a:pt x="1425660" y="392762"/>
                </a:cubicBezTo>
                <a:lnTo>
                  <a:pt x="1407249" y="398899"/>
                </a:lnTo>
                <a:cubicBezTo>
                  <a:pt x="1401112" y="400945"/>
                  <a:pt x="1395181" y="403767"/>
                  <a:pt x="1388838" y="405036"/>
                </a:cubicBezTo>
                <a:cubicBezTo>
                  <a:pt x="1378610" y="407082"/>
                  <a:pt x="1368217" y="408428"/>
                  <a:pt x="1358154" y="411173"/>
                </a:cubicBezTo>
                <a:cubicBezTo>
                  <a:pt x="1345672" y="414577"/>
                  <a:pt x="1333884" y="420309"/>
                  <a:pt x="1321332" y="423447"/>
                </a:cubicBezTo>
                <a:cubicBezTo>
                  <a:pt x="1304967" y="427538"/>
                  <a:pt x="1288778" y="432412"/>
                  <a:pt x="1272237" y="435720"/>
                </a:cubicBezTo>
                <a:cubicBezTo>
                  <a:pt x="1262009" y="437766"/>
                  <a:pt x="1251615" y="439112"/>
                  <a:pt x="1241552" y="441857"/>
                </a:cubicBezTo>
                <a:cubicBezTo>
                  <a:pt x="1229070" y="445261"/>
                  <a:pt x="1204731" y="454131"/>
                  <a:pt x="1204731" y="454131"/>
                </a:cubicBezTo>
                <a:cubicBezTo>
                  <a:pt x="1198594" y="460268"/>
                  <a:pt x="1191648" y="465691"/>
                  <a:pt x="1186320" y="472542"/>
                </a:cubicBezTo>
                <a:cubicBezTo>
                  <a:pt x="1177264" y="484186"/>
                  <a:pt x="1174046" y="501180"/>
                  <a:pt x="1161772" y="509363"/>
                </a:cubicBezTo>
                <a:cubicBezTo>
                  <a:pt x="1149498" y="517546"/>
                  <a:pt x="1135382" y="523480"/>
                  <a:pt x="1124951" y="533911"/>
                </a:cubicBezTo>
                <a:cubicBezTo>
                  <a:pt x="1118814" y="540048"/>
                  <a:pt x="1113483" y="547115"/>
                  <a:pt x="1106540" y="552322"/>
                </a:cubicBezTo>
                <a:cubicBezTo>
                  <a:pt x="1096998" y="559479"/>
                  <a:pt x="1085628" y="563892"/>
                  <a:pt x="1075856" y="570732"/>
                </a:cubicBezTo>
                <a:cubicBezTo>
                  <a:pt x="1065125" y="578244"/>
                  <a:pt x="1056070" y="588014"/>
                  <a:pt x="1045171" y="595280"/>
                </a:cubicBezTo>
                <a:cubicBezTo>
                  <a:pt x="1037559" y="600355"/>
                  <a:pt x="1028468" y="602847"/>
                  <a:pt x="1020623" y="607554"/>
                </a:cubicBezTo>
                <a:cubicBezTo>
                  <a:pt x="1007974" y="615144"/>
                  <a:pt x="996076" y="623920"/>
                  <a:pt x="983802" y="632102"/>
                </a:cubicBezTo>
                <a:lnTo>
                  <a:pt x="965391" y="644375"/>
                </a:lnTo>
                <a:cubicBezTo>
                  <a:pt x="959254" y="648466"/>
                  <a:pt x="953977" y="654317"/>
                  <a:pt x="946980" y="656649"/>
                </a:cubicBezTo>
                <a:cubicBezTo>
                  <a:pt x="863176" y="684584"/>
                  <a:pt x="948817" y="654108"/>
                  <a:pt x="885611" y="681197"/>
                </a:cubicBezTo>
                <a:cubicBezTo>
                  <a:pt x="879665" y="683745"/>
                  <a:pt x="872987" y="684441"/>
                  <a:pt x="867201" y="687334"/>
                </a:cubicBezTo>
                <a:cubicBezTo>
                  <a:pt x="860604" y="690633"/>
                  <a:pt x="855569" y="696703"/>
                  <a:pt x="848790" y="699608"/>
                </a:cubicBezTo>
                <a:cubicBezTo>
                  <a:pt x="841037" y="702930"/>
                  <a:pt x="832321" y="703320"/>
                  <a:pt x="824242" y="705744"/>
                </a:cubicBezTo>
                <a:cubicBezTo>
                  <a:pt x="805654" y="711320"/>
                  <a:pt x="787421" y="718018"/>
                  <a:pt x="769010" y="724155"/>
                </a:cubicBezTo>
                <a:cubicBezTo>
                  <a:pt x="762873" y="726201"/>
                  <a:pt x="756875" y="728723"/>
                  <a:pt x="750599" y="730292"/>
                </a:cubicBezTo>
                <a:cubicBezTo>
                  <a:pt x="742417" y="732338"/>
                  <a:pt x="734322" y="734775"/>
                  <a:pt x="726052" y="736429"/>
                </a:cubicBezTo>
                <a:cubicBezTo>
                  <a:pt x="659424" y="749755"/>
                  <a:pt x="717792" y="735537"/>
                  <a:pt x="658546" y="748703"/>
                </a:cubicBezTo>
                <a:cubicBezTo>
                  <a:pt x="630721" y="754886"/>
                  <a:pt x="627772" y="756915"/>
                  <a:pt x="597176" y="767114"/>
                </a:cubicBezTo>
                <a:cubicBezTo>
                  <a:pt x="591039" y="769160"/>
                  <a:pt x="584148" y="769663"/>
                  <a:pt x="578766" y="773251"/>
                </a:cubicBezTo>
                <a:lnTo>
                  <a:pt x="541944" y="797798"/>
                </a:lnTo>
                <a:lnTo>
                  <a:pt x="505123" y="822346"/>
                </a:lnTo>
                <a:cubicBezTo>
                  <a:pt x="498986" y="828483"/>
                  <a:pt x="492268" y="834090"/>
                  <a:pt x="486712" y="840757"/>
                </a:cubicBezTo>
                <a:cubicBezTo>
                  <a:pt x="481990" y="846423"/>
                  <a:pt x="479989" y="854310"/>
                  <a:pt x="474438" y="859167"/>
                </a:cubicBezTo>
                <a:cubicBezTo>
                  <a:pt x="463337" y="868881"/>
                  <a:pt x="437617" y="883715"/>
                  <a:pt x="437617" y="883715"/>
                </a:cubicBezTo>
                <a:cubicBezTo>
                  <a:pt x="429434" y="881669"/>
                  <a:pt x="421148" y="880002"/>
                  <a:pt x="413069" y="877578"/>
                </a:cubicBezTo>
                <a:cubicBezTo>
                  <a:pt x="392134" y="871297"/>
                  <a:pt x="365834" y="862039"/>
                  <a:pt x="345563" y="853030"/>
                </a:cubicBezTo>
                <a:cubicBezTo>
                  <a:pt x="337203" y="849315"/>
                  <a:pt x="328958" y="845296"/>
                  <a:pt x="321015" y="840757"/>
                </a:cubicBezTo>
                <a:cubicBezTo>
                  <a:pt x="314611" y="837098"/>
                  <a:pt x="309384" y="831388"/>
                  <a:pt x="302605" y="828483"/>
                </a:cubicBezTo>
                <a:cubicBezTo>
                  <a:pt x="288702" y="822524"/>
                  <a:pt x="273081" y="823673"/>
                  <a:pt x="259646" y="816209"/>
                </a:cubicBezTo>
                <a:cubicBezTo>
                  <a:pt x="231056" y="800325"/>
                  <a:pt x="223019" y="790570"/>
                  <a:pt x="198277" y="773251"/>
                </a:cubicBezTo>
                <a:cubicBezTo>
                  <a:pt x="186192" y="764792"/>
                  <a:pt x="175450" y="753368"/>
                  <a:pt x="161456" y="748703"/>
                </a:cubicBezTo>
                <a:cubicBezTo>
                  <a:pt x="155319" y="746657"/>
                  <a:pt x="148831" y="745459"/>
                  <a:pt x="143045" y="742566"/>
                </a:cubicBezTo>
                <a:cubicBezTo>
                  <a:pt x="136448" y="739267"/>
                  <a:pt x="131109" y="733824"/>
                  <a:pt x="124634" y="730292"/>
                </a:cubicBezTo>
                <a:cubicBezTo>
                  <a:pt x="108571" y="721530"/>
                  <a:pt x="90763" y="715893"/>
                  <a:pt x="75539" y="705744"/>
                </a:cubicBezTo>
                <a:cubicBezTo>
                  <a:pt x="69402" y="701653"/>
                  <a:pt x="63907" y="696376"/>
                  <a:pt x="57128" y="693471"/>
                </a:cubicBezTo>
                <a:cubicBezTo>
                  <a:pt x="49375" y="690149"/>
                  <a:pt x="40690" y="689651"/>
                  <a:pt x="32580" y="687334"/>
                </a:cubicBezTo>
                <a:cubicBezTo>
                  <a:pt x="26360" y="685557"/>
                  <a:pt x="20116" y="683745"/>
                  <a:pt x="14170" y="681197"/>
                </a:cubicBezTo>
                <a:cubicBezTo>
                  <a:pt x="5761" y="677593"/>
                  <a:pt x="-4241" y="693471"/>
                  <a:pt x="1896" y="693471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FD3705B-9BC6-D379-8046-F4792E4EA75B}"/>
              </a:ext>
            </a:extLst>
          </p:cNvPr>
          <p:cNvSpPr/>
          <p:nvPr/>
        </p:nvSpPr>
        <p:spPr>
          <a:xfrm>
            <a:off x="7446373" y="1732046"/>
            <a:ext cx="1654223" cy="1206481"/>
          </a:xfrm>
          <a:custGeom>
            <a:avLst/>
            <a:gdLst>
              <a:gd name="connsiteX0" fmla="*/ 80125 w 2135991"/>
              <a:gd name="connsiteY0" fmla="*/ 926674 h 1515818"/>
              <a:gd name="connsiteX1" fmla="*/ 123083 w 2135991"/>
              <a:gd name="connsiteY1" fmla="*/ 908263 h 1515818"/>
              <a:gd name="connsiteX2" fmla="*/ 141494 w 2135991"/>
              <a:gd name="connsiteY2" fmla="*/ 895989 h 1515818"/>
              <a:gd name="connsiteX3" fmla="*/ 190589 w 2135991"/>
              <a:gd name="connsiteY3" fmla="*/ 877579 h 1515818"/>
              <a:gd name="connsiteX4" fmla="*/ 227411 w 2135991"/>
              <a:gd name="connsiteY4" fmla="*/ 853031 h 1515818"/>
              <a:gd name="connsiteX5" fmla="*/ 264232 w 2135991"/>
              <a:gd name="connsiteY5" fmla="*/ 840757 h 1515818"/>
              <a:gd name="connsiteX6" fmla="*/ 282643 w 2135991"/>
              <a:gd name="connsiteY6" fmla="*/ 834620 h 1515818"/>
              <a:gd name="connsiteX7" fmla="*/ 301054 w 2135991"/>
              <a:gd name="connsiteY7" fmla="*/ 822346 h 1515818"/>
              <a:gd name="connsiteX8" fmla="*/ 337875 w 2135991"/>
              <a:gd name="connsiteY8" fmla="*/ 810073 h 1515818"/>
              <a:gd name="connsiteX9" fmla="*/ 417655 w 2135991"/>
              <a:gd name="connsiteY9" fmla="*/ 791662 h 1515818"/>
              <a:gd name="connsiteX10" fmla="*/ 454477 w 2135991"/>
              <a:gd name="connsiteY10" fmla="*/ 785525 h 1515818"/>
              <a:gd name="connsiteX11" fmla="*/ 503572 w 2135991"/>
              <a:gd name="connsiteY11" fmla="*/ 773251 h 1515818"/>
              <a:gd name="connsiteX12" fmla="*/ 540393 w 2135991"/>
              <a:gd name="connsiteY12" fmla="*/ 760977 h 1515818"/>
              <a:gd name="connsiteX13" fmla="*/ 558804 w 2135991"/>
              <a:gd name="connsiteY13" fmla="*/ 754840 h 1515818"/>
              <a:gd name="connsiteX14" fmla="*/ 614036 w 2135991"/>
              <a:gd name="connsiteY14" fmla="*/ 742567 h 1515818"/>
              <a:gd name="connsiteX15" fmla="*/ 638584 w 2135991"/>
              <a:gd name="connsiteY15" fmla="*/ 736430 h 1515818"/>
              <a:gd name="connsiteX16" fmla="*/ 675406 w 2135991"/>
              <a:gd name="connsiteY16" fmla="*/ 724156 h 1515818"/>
              <a:gd name="connsiteX17" fmla="*/ 730638 w 2135991"/>
              <a:gd name="connsiteY17" fmla="*/ 687334 h 1515818"/>
              <a:gd name="connsiteX18" fmla="*/ 749049 w 2135991"/>
              <a:gd name="connsiteY18" fmla="*/ 675060 h 1515818"/>
              <a:gd name="connsiteX19" fmla="*/ 785870 w 2135991"/>
              <a:gd name="connsiteY19" fmla="*/ 638239 h 1515818"/>
              <a:gd name="connsiteX20" fmla="*/ 804281 w 2135991"/>
              <a:gd name="connsiteY20" fmla="*/ 619828 h 1515818"/>
              <a:gd name="connsiteX21" fmla="*/ 841102 w 2135991"/>
              <a:gd name="connsiteY21" fmla="*/ 570733 h 1515818"/>
              <a:gd name="connsiteX22" fmla="*/ 865650 w 2135991"/>
              <a:gd name="connsiteY22" fmla="*/ 533911 h 1515818"/>
              <a:gd name="connsiteX23" fmla="*/ 884061 w 2135991"/>
              <a:gd name="connsiteY23" fmla="*/ 521638 h 1515818"/>
              <a:gd name="connsiteX24" fmla="*/ 902471 w 2135991"/>
              <a:gd name="connsiteY24" fmla="*/ 515501 h 1515818"/>
              <a:gd name="connsiteX25" fmla="*/ 933156 w 2135991"/>
              <a:gd name="connsiteY25" fmla="*/ 503227 h 1515818"/>
              <a:gd name="connsiteX26" fmla="*/ 976114 w 2135991"/>
              <a:gd name="connsiteY26" fmla="*/ 484816 h 1515818"/>
              <a:gd name="connsiteX27" fmla="*/ 1019073 w 2135991"/>
              <a:gd name="connsiteY27" fmla="*/ 460269 h 1515818"/>
              <a:gd name="connsiteX28" fmla="*/ 1037483 w 2135991"/>
              <a:gd name="connsiteY28" fmla="*/ 454132 h 1515818"/>
              <a:gd name="connsiteX29" fmla="*/ 1074305 w 2135991"/>
              <a:gd name="connsiteY29" fmla="*/ 435721 h 1515818"/>
              <a:gd name="connsiteX30" fmla="*/ 1123400 w 2135991"/>
              <a:gd name="connsiteY30" fmla="*/ 398899 h 1515818"/>
              <a:gd name="connsiteX31" fmla="*/ 1147948 w 2135991"/>
              <a:gd name="connsiteY31" fmla="*/ 374352 h 1515818"/>
              <a:gd name="connsiteX32" fmla="*/ 1166359 w 2135991"/>
              <a:gd name="connsiteY32" fmla="*/ 368215 h 1515818"/>
              <a:gd name="connsiteX33" fmla="*/ 1184769 w 2135991"/>
              <a:gd name="connsiteY33" fmla="*/ 349804 h 1515818"/>
              <a:gd name="connsiteX34" fmla="*/ 1221591 w 2135991"/>
              <a:gd name="connsiteY34" fmla="*/ 325256 h 1515818"/>
              <a:gd name="connsiteX35" fmla="*/ 1258412 w 2135991"/>
              <a:gd name="connsiteY35" fmla="*/ 288435 h 1515818"/>
              <a:gd name="connsiteX36" fmla="*/ 1276823 w 2135991"/>
              <a:gd name="connsiteY36" fmla="*/ 270024 h 1515818"/>
              <a:gd name="connsiteX37" fmla="*/ 1307508 w 2135991"/>
              <a:gd name="connsiteY37" fmla="*/ 251613 h 1515818"/>
              <a:gd name="connsiteX38" fmla="*/ 1325918 w 2135991"/>
              <a:gd name="connsiteY38" fmla="*/ 245477 h 1515818"/>
              <a:gd name="connsiteX39" fmla="*/ 1344329 w 2135991"/>
              <a:gd name="connsiteY39" fmla="*/ 233203 h 1515818"/>
              <a:gd name="connsiteX40" fmla="*/ 1381151 w 2135991"/>
              <a:gd name="connsiteY40" fmla="*/ 220929 h 1515818"/>
              <a:gd name="connsiteX41" fmla="*/ 1399561 w 2135991"/>
              <a:gd name="connsiteY41" fmla="*/ 214792 h 1515818"/>
              <a:gd name="connsiteX42" fmla="*/ 1448657 w 2135991"/>
              <a:gd name="connsiteY42" fmla="*/ 196381 h 1515818"/>
              <a:gd name="connsiteX43" fmla="*/ 1473204 w 2135991"/>
              <a:gd name="connsiteY43" fmla="*/ 184107 h 1515818"/>
              <a:gd name="connsiteX44" fmla="*/ 1510026 w 2135991"/>
              <a:gd name="connsiteY44" fmla="*/ 177971 h 1515818"/>
              <a:gd name="connsiteX45" fmla="*/ 1602079 w 2135991"/>
              <a:gd name="connsiteY45" fmla="*/ 165697 h 1515818"/>
              <a:gd name="connsiteX46" fmla="*/ 1632764 w 2135991"/>
              <a:gd name="connsiteY46" fmla="*/ 159560 h 1515818"/>
              <a:gd name="connsiteX47" fmla="*/ 1687996 w 2135991"/>
              <a:gd name="connsiteY47" fmla="*/ 135012 h 1515818"/>
              <a:gd name="connsiteX48" fmla="*/ 1780050 w 2135991"/>
              <a:gd name="connsiteY48" fmla="*/ 116601 h 1515818"/>
              <a:gd name="connsiteX49" fmla="*/ 1823008 w 2135991"/>
              <a:gd name="connsiteY49" fmla="*/ 67506 h 1515818"/>
              <a:gd name="connsiteX50" fmla="*/ 1853693 w 2135991"/>
              <a:gd name="connsiteY50" fmla="*/ 24548 h 1515818"/>
              <a:gd name="connsiteX51" fmla="*/ 1872104 w 2135991"/>
              <a:gd name="connsiteY51" fmla="*/ 12274 h 1515818"/>
              <a:gd name="connsiteX52" fmla="*/ 1915062 w 2135991"/>
              <a:gd name="connsiteY52" fmla="*/ 24548 h 1515818"/>
              <a:gd name="connsiteX53" fmla="*/ 1933473 w 2135991"/>
              <a:gd name="connsiteY53" fmla="*/ 36822 h 1515818"/>
              <a:gd name="connsiteX54" fmla="*/ 1945746 w 2135991"/>
              <a:gd name="connsiteY54" fmla="*/ 55232 h 1515818"/>
              <a:gd name="connsiteX55" fmla="*/ 1958020 w 2135991"/>
              <a:gd name="connsiteY55" fmla="*/ 92054 h 1515818"/>
              <a:gd name="connsiteX56" fmla="*/ 1976431 w 2135991"/>
              <a:gd name="connsiteY56" fmla="*/ 98191 h 1515818"/>
              <a:gd name="connsiteX57" fmla="*/ 2025526 w 2135991"/>
              <a:gd name="connsiteY57" fmla="*/ 92054 h 1515818"/>
              <a:gd name="connsiteX58" fmla="*/ 2056211 w 2135991"/>
              <a:gd name="connsiteY58" fmla="*/ 55232 h 1515818"/>
              <a:gd name="connsiteX59" fmla="*/ 2062348 w 2135991"/>
              <a:gd name="connsiteY59" fmla="*/ 36822 h 1515818"/>
              <a:gd name="connsiteX60" fmla="*/ 2099169 w 2135991"/>
              <a:gd name="connsiteY60" fmla="*/ 6137 h 1515818"/>
              <a:gd name="connsiteX61" fmla="*/ 2117580 w 2135991"/>
              <a:gd name="connsiteY61" fmla="*/ 0 h 1515818"/>
              <a:gd name="connsiteX62" fmla="*/ 2123717 w 2135991"/>
              <a:gd name="connsiteY62" fmla="*/ 92054 h 1515818"/>
              <a:gd name="connsiteX63" fmla="*/ 2135991 w 2135991"/>
              <a:gd name="connsiteY63" fmla="*/ 202518 h 1515818"/>
              <a:gd name="connsiteX64" fmla="*/ 2123717 w 2135991"/>
              <a:gd name="connsiteY64" fmla="*/ 405036 h 1515818"/>
              <a:gd name="connsiteX65" fmla="*/ 2117580 w 2135991"/>
              <a:gd name="connsiteY65" fmla="*/ 447995 h 1515818"/>
              <a:gd name="connsiteX66" fmla="*/ 2105306 w 2135991"/>
              <a:gd name="connsiteY66" fmla="*/ 484816 h 1515818"/>
              <a:gd name="connsiteX67" fmla="*/ 2099169 w 2135991"/>
              <a:gd name="connsiteY67" fmla="*/ 503227 h 1515818"/>
              <a:gd name="connsiteX68" fmla="*/ 2093032 w 2135991"/>
              <a:gd name="connsiteY68" fmla="*/ 521638 h 1515818"/>
              <a:gd name="connsiteX69" fmla="*/ 2062348 w 2135991"/>
              <a:gd name="connsiteY69" fmla="*/ 558459 h 1515818"/>
              <a:gd name="connsiteX70" fmla="*/ 2025526 w 2135991"/>
              <a:gd name="connsiteY70" fmla="*/ 576870 h 1515818"/>
              <a:gd name="connsiteX71" fmla="*/ 2007116 w 2135991"/>
              <a:gd name="connsiteY71" fmla="*/ 595281 h 1515818"/>
              <a:gd name="connsiteX72" fmla="*/ 1970294 w 2135991"/>
              <a:gd name="connsiteY72" fmla="*/ 619828 h 1515818"/>
              <a:gd name="connsiteX73" fmla="*/ 1958020 w 2135991"/>
              <a:gd name="connsiteY73" fmla="*/ 638239 h 1515818"/>
              <a:gd name="connsiteX74" fmla="*/ 1939610 w 2135991"/>
              <a:gd name="connsiteY74" fmla="*/ 675060 h 1515818"/>
              <a:gd name="connsiteX75" fmla="*/ 1933473 w 2135991"/>
              <a:gd name="connsiteY75" fmla="*/ 699608 h 1515818"/>
              <a:gd name="connsiteX76" fmla="*/ 1927336 w 2135991"/>
              <a:gd name="connsiteY76" fmla="*/ 718019 h 1515818"/>
              <a:gd name="connsiteX77" fmla="*/ 1939610 w 2135991"/>
              <a:gd name="connsiteY77" fmla="*/ 810073 h 1515818"/>
              <a:gd name="connsiteX78" fmla="*/ 1951883 w 2135991"/>
              <a:gd name="connsiteY78" fmla="*/ 828483 h 1515818"/>
              <a:gd name="connsiteX79" fmla="*/ 1970294 w 2135991"/>
              <a:gd name="connsiteY79" fmla="*/ 840757 h 1515818"/>
              <a:gd name="connsiteX80" fmla="*/ 1994842 w 2135991"/>
              <a:gd name="connsiteY80" fmla="*/ 859168 h 1515818"/>
              <a:gd name="connsiteX81" fmla="*/ 2056211 w 2135991"/>
              <a:gd name="connsiteY81" fmla="*/ 914400 h 1515818"/>
              <a:gd name="connsiteX82" fmla="*/ 2062348 w 2135991"/>
              <a:gd name="connsiteY82" fmla="*/ 932811 h 1515818"/>
              <a:gd name="connsiteX83" fmla="*/ 2074622 w 2135991"/>
              <a:gd name="connsiteY83" fmla="*/ 951222 h 1515818"/>
              <a:gd name="connsiteX84" fmla="*/ 2086895 w 2135991"/>
              <a:gd name="connsiteY84" fmla="*/ 988043 h 1515818"/>
              <a:gd name="connsiteX85" fmla="*/ 2093032 w 2135991"/>
              <a:gd name="connsiteY85" fmla="*/ 1006454 h 1515818"/>
              <a:gd name="connsiteX86" fmla="*/ 2086895 w 2135991"/>
              <a:gd name="connsiteY86" fmla="*/ 1080097 h 1515818"/>
              <a:gd name="connsiteX87" fmla="*/ 2043937 w 2135991"/>
              <a:gd name="connsiteY87" fmla="*/ 1080097 h 1515818"/>
              <a:gd name="connsiteX88" fmla="*/ 1896651 w 2135991"/>
              <a:gd name="connsiteY88" fmla="*/ 1073960 h 1515818"/>
              <a:gd name="connsiteX89" fmla="*/ 1847556 w 2135991"/>
              <a:gd name="connsiteY89" fmla="*/ 1086234 h 1515818"/>
              <a:gd name="connsiteX90" fmla="*/ 1823008 w 2135991"/>
              <a:gd name="connsiteY90" fmla="*/ 1104644 h 1515818"/>
              <a:gd name="connsiteX91" fmla="*/ 1798461 w 2135991"/>
              <a:gd name="connsiteY91" fmla="*/ 1141466 h 1515818"/>
              <a:gd name="connsiteX92" fmla="*/ 1786187 w 2135991"/>
              <a:gd name="connsiteY92" fmla="*/ 1159877 h 1515818"/>
              <a:gd name="connsiteX93" fmla="*/ 1767776 w 2135991"/>
              <a:gd name="connsiteY93" fmla="*/ 1202835 h 1515818"/>
              <a:gd name="connsiteX94" fmla="*/ 1749365 w 2135991"/>
              <a:gd name="connsiteY94" fmla="*/ 1215109 h 1515818"/>
              <a:gd name="connsiteX95" fmla="*/ 1737091 w 2135991"/>
              <a:gd name="connsiteY95" fmla="*/ 1233520 h 1515818"/>
              <a:gd name="connsiteX96" fmla="*/ 1718681 w 2135991"/>
              <a:gd name="connsiteY96" fmla="*/ 1276478 h 1515818"/>
              <a:gd name="connsiteX97" fmla="*/ 1700270 w 2135991"/>
              <a:gd name="connsiteY97" fmla="*/ 1294889 h 1515818"/>
              <a:gd name="connsiteX98" fmla="*/ 1681859 w 2135991"/>
              <a:gd name="connsiteY98" fmla="*/ 1319436 h 1515818"/>
              <a:gd name="connsiteX99" fmla="*/ 1663449 w 2135991"/>
              <a:gd name="connsiteY99" fmla="*/ 1337847 h 1515818"/>
              <a:gd name="connsiteX100" fmla="*/ 1651175 w 2135991"/>
              <a:gd name="connsiteY100" fmla="*/ 1356258 h 1515818"/>
              <a:gd name="connsiteX101" fmla="*/ 1614353 w 2135991"/>
              <a:gd name="connsiteY101" fmla="*/ 1386942 h 1515818"/>
              <a:gd name="connsiteX102" fmla="*/ 1583669 w 2135991"/>
              <a:gd name="connsiteY102" fmla="*/ 1429901 h 1515818"/>
              <a:gd name="connsiteX103" fmla="*/ 1571395 w 2135991"/>
              <a:gd name="connsiteY103" fmla="*/ 1448311 h 1515818"/>
              <a:gd name="connsiteX104" fmla="*/ 1552984 w 2135991"/>
              <a:gd name="connsiteY104" fmla="*/ 1466722 h 1515818"/>
              <a:gd name="connsiteX105" fmla="*/ 1522300 w 2135991"/>
              <a:gd name="connsiteY105" fmla="*/ 1497407 h 1515818"/>
              <a:gd name="connsiteX106" fmla="*/ 1460930 w 2135991"/>
              <a:gd name="connsiteY106" fmla="*/ 1515818 h 1515818"/>
              <a:gd name="connsiteX107" fmla="*/ 1356603 w 2135991"/>
              <a:gd name="connsiteY107" fmla="*/ 1503544 h 1515818"/>
              <a:gd name="connsiteX108" fmla="*/ 1301371 w 2135991"/>
              <a:gd name="connsiteY108" fmla="*/ 1485133 h 1515818"/>
              <a:gd name="connsiteX109" fmla="*/ 1282960 w 2135991"/>
              <a:gd name="connsiteY109" fmla="*/ 1478996 h 1515818"/>
              <a:gd name="connsiteX110" fmla="*/ 1258412 w 2135991"/>
              <a:gd name="connsiteY110" fmla="*/ 1472859 h 1515818"/>
              <a:gd name="connsiteX111" fmla="*/ 1240002 w 2135991"/>
              <a:gd name="connsiteY111" fmla="*/ 1466722 h 1515818"/>
              <a:gd name="connsiteX112" fmla="*/ 1209317 w 2135991"/>
              <a:gd name="connsiteY112" fmla="*/ 1460585 h 1515818"/>
              <a:gd name="connsiteX113" fmla="*/ 1184769 w 2135991"/>
              <a:gd name="connsiteY113" fmla="*/ 1448311 h 1515818"/>
              <a:gd name="connsiteX114" fmla="*/ 1117263 w 2135991"/>
              <a:gd name="connsiteY114" fmla="*/ 1429901 h 1515818"/>
              <a:gd name="connsiteX115" fmla="*/ 1074305 w 2135991"/>
              <a:gd name="connsiteY115" fmla="*/ 1411490 h 1515818"/>
              <a:gd name="connsiteX116" fmla="*/ 1012936 w 2135991"/>
              <a:gd name="connsiteY116" fmla="*/ 1399216 h 1515818"/>
              <a:gd name="connsiteX117" fmla="*/ 982251 w 2135991"/>
              <a:gd name="connsiteY117" fmla="*/ 1393079 h 1515818"/>
              <a:gd name="connsiteX118" fmla="*/ 957704 w 2135991"/>
              <a:gd name="connsiteY118" fmla="*/ 1380805 h 1515818"/>
              <a:gd name="connsiteX119" fmla="*/ 896334 w 2135991"/>
              <a:gd name="connsiteY119" fmla="*/ 1343984 h 1515818"/>
              <a:gd name="connsiteX120" fmla="*/ 877924 w 2135991"/>
              <a:gd name="connsiteY120" fmla="*/ 1337847 h 1515818"/>
              <a:gd name="connsiteX121" fmla="*/ 853376 w 2135991"/>
              <a:gd name="connsiteY121" fmla="*/ 1331710 h 1515818"/>
              <a:gd name="connsiteX122" fmla="*/ 804281 w 2135991"/>
              <a:gd name="connsiteY122" fmla="*/ 1307162 h 1515818"/>
              <a:gd name="connsiteX123" fmla="*/ 785870 w 2135991"/>
              <a:gd name="connsiteY123" fmla="*/ 1301026 h 1515818"/>
              <a:gd name="connsiteX124" fmla="*/ 761322 w 2135991"/>
              <a:gd name="connsiteY124" fmla="*/ 1294889 h 1515818"/>
              <a:gd name="connsiteX125" fmla="*/ 730638 w 2135991"/>
              <a:gd name="connsiteY125" fmla="*/ 1282615 h 1515818"/>
              <a:gd name="connsiteX126" fmla="*/ 693816 w 2135991"/>
              <a:gd name="connsiteY126" fmla="*/ 1270341 h 1515818"/>
              <a:gd name="connsiteX127" fmla="*/ 675406 w 2135991"/>
              <a:gd name="connsiteY127" fmla="*/ 1264204 h 1515818"/>
              <a:gd name="connsiteX128" fmla="*/ 491298 w 2135991"/>
              <a:gd name="connsiteY128" fmla="*/ 1251930 h 1515818"/>
              <a:gd name="connsiteX129" fmla="*/ 417655 w 2135991"/>
              <a:gd name="connsiteY129" fmla="*/ 1245793 h 1515818"/>
              <a:gd name="connsiteX130" fmla="*/ 374697 w 2135991"/>
              <a:gd name="connsiteY130" fmla="*/ 1233520 h 1515818"/>
              <a:gd name="connsiteX131" fmla="*/ 356286 w 2135991"/>
              <a:gd name="connsiteY131" fmla="*/ 1227383 h 1515818"/>
              <a:gd name="connsiteX132" fmla="*/ 319465 w 2135991"/>
              <a:gd name="connsiteY132" fmla="*/ 1202835 h 1515818"/>
              <a:gd name="connsiteX133" fmla="*/ 294917 w 2135991"/>
              <a:gd name="connsiteY133" fmla="*/ 1190561 h 1515818"/>
              <a:gd name="connsiteX134" fmla="*/ 251959 w 2135991"/>
              <a:gd name="connsiteY134" fmla="*/ 1178287 h 1515818"/>
              <a:gd name="connsiteX135" fmla="*/ 233548 w 2135991"/>
              <a:gd name="connsiteY135" fmla="*/ 1166013 h 1515818"/>
              <a:gd name="connsiteX136" fmla="*/ 166042 w 2135991"/>
              <a:gd name="connsiteY136" fmla="*/ 1135329 h 1515818"/>
              <a:gd name="connsiteX137" fmla="*/ 129220 w 2135991"/>
              <a:gd name="connsiteY137" fmla="*/ 1110781 h 1515818"/>
              <a:gd name="connsiteX138" fmla="*/ 110810 w 2135991"/>
              <a:gd name="connsiteY138" fmla="*/ 1104644 h 1515818"/>
              <a:gd name="connsiteX139" fmla="*/ 92399 w 2135991"/>
              <a:gd name="connsiteY139" fmla="*/ 1092371 h 1515818"/>
              <a:gd name="connsiteX140" fmla="*/ 67851 w 2135991"/>
              <a:gd name="connsiteY140" fmla="*/ 1080097 h 1515818"/>
              <a:gd name="connsiteX141" fmla="*/ 49440 w 2135991"/>
              <a:gd name="connsiteY141" fmla="*/ 1067823 h 1515818"/>
              <a:gd name="connsiteX142" fmla="*/ 12619 w 2135991"/>
              <a:gd name="connsiteY142" fmla="*/ 1049412 h 1515818"/>
              <a:gd name="connsiteX143" fmla="*/ 345 w 2135991"/>
              <a:gd name="connsiteY143" fmla="*/ 1031001 h 1515818"/>
              <a:gd name="connsiteX144" fmla="*/ 24893 w 2135991"/>
              <a:gd name="connsiteY144" fmla="*/ 1000317 h 1515818"/>
              <a:gd name="connsiteX145" fmla="*/ 55577 w 2135991"/>
              <a:gd name="connsiteY145" fmla="*/ 963495 h 1515818"/>
              <a:gd name="connsiteX146" fmla="*/ 98536 w 2135991"/>
              <a:gd name="connsiteY146" fmla="*/ 902126 h 1515818"/>
              <a:gd name="connsiteX147" fmla="*/ 110810 w 2135991"/>
              <a:gd name="connsiteY147" fmla="*/ 883715 h 1515818"/>
              <a:gd name="connsiteX148" fmla="*/ 166042 w 2135991"/>
              <a:gd name="connsiteY148" fmla="*/ 871442 h 1515818"/>
              <a:gd name="connsiteX149" fmla="*/ 239685 w 2135991"/>
              <a:gd name="connsiteY149" fmla="*/ 859168 h 1515818"/>
              <a:gd name="connsiteX150" fmla="*/ 288780 w 2135991"/>
              <a:gd name="connsiteY150" fmla="*/ 846894 h 1515818"/>
              <a:gd name="connsiteX151" fmla="*/ 313328 w 2135991"/>
              <a:gd name="connsiteY151" fmla="*/ 840757 h 1515818"/>
              <a:gd name="connsiteX152" fmla="*/ 374697 w 2135991"/>
              <a:gd name="connsiteY152" fmla="*/ 822346 h 1515818"/>
              <a:gd name="connsiteX153" fmla="*/ 417655 w 2135991"/>
              <a:gd name="connsiteY153" fmla="*/ 810073 h 1515818"/>
              <a:gd name="connsiteX154" fmla="*/ 503572 w 2135991"/>
              <a:gd name="connsiteY154" fmla="*/ 797799 h 1515818"/>
              <a:gd name="connsiteX155" fmla="*/ 558804 w 2135991"/>
              <a:gd name="connsiteY155" fmla="*/ 779388 h 1515818"/>
              <a:gd name="connsiteX156" fmla="*/ 577215 w 2135991"/>
              <a:gd name="connsiteY156" fmla="*/ 773251 h 1515818"/>
              <a:gd name="connsiteX157" fmla="*/ 601763 w 2135991"/>
              <a:gd name="connsiteY157" fmla="*/ 767114 h 1515818"/>
              <a:gd name="connsiteX158" fmla="*/ 620173 w 2135991"/>
              <a:gd name="connsiteY158" fmla="*/ 760977 h 1515818"/>
              <a:gd name="connsiteX159" fmla="*/ 650858 w 2135991"/>
              <a:gd name="connsiteY159" fmla="*/ 754840 h 1515818"/>
              <a:gd name="connsiteX160" fmla="*/ 687679 w 2135991"/>
              <a:gd name="connsiteY160" fmla="*/ 724156 h 1515818"/>
              <a:gd name="connsiteX161" fmla="*/ 693816 w 2135991"/>
              <a:gd name="connsiteY161" fmla="*/ 711882 h 151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135991" h="1515818">
                <a:moveTo>
                  <a:pt x="80125" y="926674"/>
                </a:moveTo>
                <a:cubicBezTo>
                  <a:pt x="94444" y="920537"/>
                  <a:pt x="109149" y="915230"/>
                  <a:pt x="123083" y="908263"/>
                </a:cubicBezTo>
                <a:cubicBezTo>
                  <a:pt x="129680" y="904964"/>
                  <a:pt x="134715" y="898894"/>
                  <a:pt x="141494" y="895989"/>
                </a:cubicBezTo>
                <a:cubicBezTo>
                  <a:pt x="192471" y="874142"/>
                  <a:pt x="139459" y="908257"/>
                  <a:pt x="190589" y="877579"/>
                </a:cubicBezTo>
                <a:cubicBezTo>
                  <a:pt x="203238" y="869989"/>
                  <a:pt x="213417" y="857696"/>
                  <a:pt x="227411" y="853031"/>
                </a:cubicBezTo>
                <a:lnTo>
                  <a:pt x="264232" y="840757"/>
                </a:lnTo>
                <a:cubicBezTo>
                  <a:pt x="270369" y="838711"/>
                  <a:pt x="277260" y="838208"/>
                  <a:pt x="282643" y="834620"/>
                </a:cubicBezTo>
                <a:cubicBezTo>
                  <a:pt x="288780" y="830529"/>
                  <a:pt x="294314" y="825342"/>
                  <a:pt x="301054" y="822346"/>
                </a:cubicBezTo>
                <a:cubicBezTo>
                  <a:pt x="312876" y="817092"/>
                  <a:pt x="325324" y="813211"/>
                  <a:pt x="337875" y="810073"/>
                </a:cubicBezTo>
                <a:cubicBezTo>
                  <a:pt x="376718" y="800362"/>
                  <a:pt x="383026" y="797958"/>
                  <a:pt x="417655" y="791662"/>
                </a:cubicBezTo>
                <a:cubicBezTo>
                  <a:pt x="429898" y="789436"/>
                  <a:pt x="442310" y="788132"/>
                  <a:pt x="454477" y="785525"/>
                </a:cubicBezTo>
                <a:cubicBezTo>
                  <a:pt x="470971" y="781990"/>
                  <a:pt x="487569" y="778585"/>
                  <a:pt x="503572" y="773251"/>
                </a:cubicBezTo>
                <a:lnTo>
                  <a:pt x="540393" y="760977"/>
                </a:lnTo>
                <a:cubicBezTo>
                  <a:pt x="546530" y="758931"/>
                  <a:pt x="552528" y="756409"/>
                  <a:pt x="558804" y="754840"/>
                </a:cubicBezTo>
                <a:cubicBezTo>
                  <a:pt x="618672" y="739873"/>
                  <a:pt x="543916" y="758148"/>
                  <a:pt x="614036" y="742567"/>
                </a:cubicBezTo>
                <a:cubicBezTo>
                  <a:pt x="622270" y="740737"/>
                  <a:pt x="630505" y="738854"/>
                  <a:pt x="638584" y="736430"/>
                </a:cubicBezTo>
                <a:cubicBezTo>
                  <a:pt x="650976" y="732712"/>
                  <a:pt x="675406" y="724156"/>
                  <a:pt x="675406" y="724156"/>
                </a:cubicBezTo>
                <a:lnTo>
                  <a:pt x="730638" y="687334"/>
                </a:lnTo>
                <a:cubicBezTo>
                  <a:pt x="736775" y="683243"/>
                  <a:pt x="743834" y="680275"/>
                  <a:pt x="749049" y="675060"/>
                </a:cubicBezTo>
                <a:lnTo>
                  <a:pt x="785870" y="638239"/>
                </a:lnTo>
                <a:cubicBezTo>
                  <a:pt x="792007" y="632102"/>
                  <a:pt x="799074" y="626771"/>
                  <a:pt x="804281" y="619828"/>
                </a:cubicBezTo>
                <a:cubicBezTo>
                  <a:pt x="816555" y="603463"/>
                  <a:pt x="829755" y="587754"/>
                  <a:pt x="841102" y="570733"/>
                </a:cubicBezTo>
                <a:cubicBezTo>
                  <a:pt x="849285" y="558459"/>
                  <a:pt x="853376" y="542093"/>
                  <a:pt x="865650" y="533911"/>
                </a:cubicBezTo>
                <a:cubicBezTo>
                  <a:pt x="871787" y="529820"/>
                  <a:pt x="877464" y="524936"/>
                  <a:pt x="884061" y="521638"/>
                </a:cubicBezTo>
                <a:cubicBezTo>
                  <a:pt x="889847" y="518745"/>
                  <a:pt x="896414" y="517772"/>
                  <a:pt x="902471" y="515501"/>
                </a:cubicBezTo>
                <a:cubicBezTo>
                  <a:pt x="912786" y="511633"/>
                  <a:pt x="923303" y="508154"/>
                  <a:pt x="933156" y="503227"/>
                </a:cubicBezTo>
                <a:cubicBezTo>
                  <a:pt x="975538" y="482036"/>
                  <a:pt x="925026" y="497589"/>
                  <a:pt x="976114" y="484816"/>
                </a:cubicBezTo>
                <a:cubicBezTo>
                  <a:pt x="994607" y="472487"/>
                  <a:pt x="997267" y="469614"/>
                  <a:pt x="1019073" y="460269"/>
                </a:cubicBezTo>
                <a:cubicBezTo>
                  <a:pt x="1025019" y="457721"/>
                  <a:pt x="1031697" y="457025"/>
                  <a:pt x="1037483" y="454132"/>
                </a:cubicBezTo>
                <a:cubicBezTo>
                  <a:pt x="1085066" y="430340"/>
                  <a:pt x="1028032" y="451145"/>
                  <a:pt x="1074305" y="435721"/>
                </a:cubicBezTo>
                <a:cubicBezTo>
                  <a:pt x="1090670" y="423447"/>
                  <a:pt x="1108935" y="413364"/>
                  <a:pt x="1123400" y="398899"/>
                </a:cubicBezTo>
                <a:cubicBezTo>
                  <a:pt x="1131583" y="390717"/>
                  <a:pt x="1138532" y="381078"/>
                  <a:pt x="1147948" y="374352"/>
                </a:cubicBezTo>
                <a:cubicBezTo>
                  <a:pt x="1153212" y="370592"/>
                  <a:pt x="1160222" y="370261"/>
                  <a:pt x="1166359" y="368215"/>
                </a:cubicBezTo>
                <a:cubicBezTo>
                  <a:pt x="1172496" y="362078"/>
                  <a:pt x="1177918" y="355132"/>
                  <a:pt x="1184769" y="349804"/>
                </a:cubicBezTo>
                <a:cubicBezTo>
                  <a:pt x="1196413" y="340747"/>
                  <a:pt x="1211160" y="335687"/>
                  <a:pt x="1221591" y="325256"/>
                </a:cubicBezTo>
                <a:lnTo>
                  <a:pt x="1258412" y="288435"/>
                </a:lnTo>
                <a:cubicBezTo>
                  <a:pt x="1264549" y="282298"/>
                  <a:pt x="1269381" y="274489"/>
                  <a:pt x="1276823" y="270024"/>
                </a:cubicBezTo>
                <a:cubicBezTo>
                  <a:pt x="1287051" y="263887"/>
                  <a:pt x="1296839" y="256947"/>
                  <a:pt x="1307508" y="251613"/>
                </a:cubicBezTo>
                <a:cubicBezTo>
                  <a:pt x="1313294" y="248720"/>
                  <a:pt x="1319781" y="247522"/>
                  <a:pt x="1325918" y="245477"/>
                </a:cubicBezTo>
                <a:cubicBezTo>
                  <a:pt x="1332055" y="241386"/>
                  <a:pt x="1337589" y="236199"/>
                  <a:pt x="1344329" y="233203"/>
                </a:cubicBezTo>
                <a:cubicBezTo>
                  <a:pt x="1356152" y="227948"/>
                  <a:pt x="1368877" y="225020"/>
                  <a:pt x="1381151" y="220929"/>
                </a:cubicBezTo>
                <a:cubicBezTo>
                  <a:pt x="1387288" y="218883"/>
                  <a:pt x="1393775" y="217685"/>
                  <a:pt x="1399561" y="214792"/>
                </a:cubicBezTo>
                <a:cubicBezTo>
                  <a:pt x="1431653" y="198746"/>
                  <a:pt x="1415234" y="204737"/>
                  <a:pt x="1448657" y="196381"/>
                </a:cubicBezTo>
                <a:cubicBezTo>
                  <a:pt x="1456839" y="192290"/>
                  <a:pt x="1464442" y="186736"/>
                  <a:pt x="1473204" y="184107"/>
                </a:cubicBezTo>
                <a:cubicBezTo>
                  <a:pt x="1485123" y="180532"/>
                  <a:pt x="1497708" y="179731"/>
                  <a:pt x="1510026" y="177971"/>
                </a:cubicBezTo>
                <a:cubicBezTo>
                  <a:pt x="1553445" y="171769"/>
                  <a:pt x="1560361" y="172650"/>
                  <a:pt x="1602079" y="165697"/>
                </a:cubicBezTo>
                <a:cubicBezTo>
                  <a:pt x="1612368" y="163982"/>
                  <a:pt x="1622701" y="162305"/>
                  <a:pt x="1632764" y="159560"/>
                </a:cubicBezTo>
                <a:cubicBezTo>
                  <a:pt x="1727345" y="133765"/>
                  <a:pt x="1629880" y="160841"/>
                  <a:pt x="1687996" y="135012"/>
                </a:cubicBezTo>
                <a:cubicBezTo>
                  <a:pt x="1724259" y="118895"/>
                  <a:pt x="1737920" y="121282"/>
                  <a:pt x="1780050" y="116601"/>
                </a:cubicBezTo>
                <a:cubicBezTo>
                  <a:pt x="1808688" y="73643"/>
                  <a:pt x="1792323" y="87962"/>
                  <a:pt x="1823008" y="67506"/>
                </a:cubicBezTo>
                <a:cubicBezTo>
                  <a:pt x="1829978" y="57051"/>
                  <a:pt x="1846079" y="32162"/>
                  <a:pt x="1853693" y="24548"/>
                </a:cubicBezTo>
                <a:cubicBezTo>
                  <a:pt x="1858909" y="19333"/>
                  <a:pt x="1865967" y="16365"/>
                  <a:pt x="1872104" y="12274"/>
                </a:cubicBezTo>
                <a:cubicBezTo>
                  <a:pt x="1879968" y="14240"/>
                  <a:pt x="1906259" y="20146"/>
                  <a:pt x="1915062" y="24548"/>
                </a:cubicBezTo>
                <a:cubicBezTo>
                  <a:pt x="1921659" y="27847"/>
                  <a:pt x="1927336" y="32731"/>
                  <a:pt x="1933473" y="36822"/>
                </a:cubicBezTo>
                <a:cubicBezTo>
                  <a:pt x="1937564" y="42959"/>
                  <a:pt x="1942751" y="48492"/>
                  <a:pt x="1945746" y="55232"/>
                </a:cubicBezTo>
                <a:cubicBezTo>
                  <a:pt x="1951000" y="67055"/>
                  <a:pt x="1945746" y="87963"/>
                  <a:pt x="1958020" y="92054"/>
                </a:cubicBezTo>
                <a:lnTo>
                  <a:pt x="1976431" y="98191"/>
                </a:lnTo>
                <a:cubicBezTo>
                  <a:pt x="1992796" y="96145"/>
                  <a:pt x="2010027" y="97690"/>
                  <a:pt x="2025526" y="92054"/>
                </a:cubicBezTo>
                <a:cubicBezTo>
                  <a:pt x="2033821" y="89038"/>
                  <a:pt x="2052152" y="63349"/>
                  <a:pt x="2056211" y="55232"/>
                </a:cubicBezTo>
                <a:cubicBezTo>
                  <a:pt x="2059104" y="49446"/>
                  <a:pt x="2058760" y="42204"/>
                  <a:pt x="2062348" y="36822"/>
                </a:cubicBezTo>
                <a:cubicBezTo>
                  <a:pt x="2069134" y="26644"/>
                  <a:pt x="2087849" y="11797"/>
                  <a:pt x="2099169" y="6137"/>
                </a:cubicBezTo>
                <a:cubicBezTo>
                  <a:pt x="2104955" y="3244"/>
                  <a:pt x="2111443" y="2046"/>
                  <a:pt x="2117580" y="0"/>
                </a:cubicBezTo>
                <a:cubicBezTo>
                  <a:pt x="2141365" y="59463"/>
                  <a:pt x="2123717" y="1640"/>
                  <a:pt x="2123717" y="92054"/>
                </a:cubicBezTo>
                <a:cubicBezTo>
                  <a:pt x="2123717" y="135076"/>
                  <a:pt x="2129426" y="163131"/>
                  <a:pt x="2135991" y="202518"/>
                </a:cubicBezTo>
                <a:cubicBezTo>
                  <a:pt x="2131962" y="291164"/>
                  <a:pt x="2132361" y="327240"/>
                  <a:pt x="2123717" y="405036"/>
                </a:cubicBezTo>
                <a:cubicBezTo>
                  <a:pt x="2122120" y="419413"/>
                  <a:pt x="2120833" y="433900"/>
                  <a:pt x="2117580" y="447995"/>
                </a:cubicBezTo>
                <a:cubicBezTo>
                  <a:pt x="2114671" y="460601"/>
                  <a:pt x="2109397" y="472542"/>
                  <a:pt x="2105306" y="484816"/>
                </a:cubicBezTo>
                <a:lnTo>
                  <a:pt x="2099169" y="503227"/>
                </a:lnTo>
                <a:cubicBezTo>
                  <a:pt x="2097123" y="509364"/>
                  <a:pt x="2096620" y="516255"/>
                  <a:pt x="2093032" y="521638"/>
                </a:cubicBezTo>
                <a:cubicBezTo>
                  <a:pt x="2083975" y="535223"/>
                  <a:pt x="2076524" y="549008"/>
                  <a:pt x="2062348" y="558459"/>
                </a:cubicBezTo>
                <a:cubicBezTo>
                  <a:pt x="2006998" y="595359"/>
                  <a:pt x="2083458" y="528592"/>
                  <a:pt x="2025526" y="576870"/>
                </a:cubicBezTo>
                <a:cubicBezTo>
                  <a:pt x="2018859" y="582426"/>
                  <a:pt x="2013967" y="589953"/>
                  <a:pt x="2007116" y="595281"/>
                </a:cubicBezTo>
                <a:cubicBezTo>
                  <a:pt x="1995472" y="604337"/>
                  <a:pt x="1970294" y="619828"/>
                  <a:pt x="1970294" y="619828"/>
                </a:cubicBezTo>
                <a:cubicBezTo>
                  <a:pt x="1966203" y="625965"/>
                  <a:pt x="1961319" y="631642"/>
                  <a:pt x="1958020" y="638239"/>
                </a:cubicBezTo>
                <a:cubicBezTo>
                  <a:pt x="1932611" y="689057"/>
                  <a:pt x="1974785" y="622297"/>
                  <a:pt x="1939610" y="675060"/>
                </a:cubicBezTo>
                <a:cubicBezTo>
                  <a:pt x="1937564" y="683243"/>
                  <a:pt x="1935790" y="691498"/>
                  <a:pt x="1933473" y="699608"/>
                </a:cubicBezTo>
                <a:cubicBezTo>
                  <a:pt x="1931696" y="705828"/>
                  <a:pt x="1927336" y="711550"/>
                  <a:pt x="1927336" y="718019"/>
                </a:cubicBezTo>
                <a:cubicBezTo>
                  <a:pt x="1927336" y="731733"/>
                  <a:pt x="1927436" y="785725"/>
                  <a:pt x="1939610" y="810073"/>
                </a:cubicBezTo>
                <a:cubicBezTo>
                  <a:pt x="1942908" y="816670"/>
                  <a:pt x="1946668" y="823268"/>
                  <a:pt x="1951883" y="828483"/>
                </a:cubicBezTo>
                <a:cubicBezTo>
                  <a:pt x="1957098" y="833698"/>
                  <a:pt x="1964292" y="836470"/>
                  <a:pt x="1970294" y="840757"/>
                </a:cubicBezTo>
                <a:cubicBezTo>
                  <a:pt x="1978617" y="846702"/>
                  <a:pt x="1987274" y="852288"/>
                  <a:pt x="1994842" y="859168"/>
                </a:cubicBezTo>
                <a:cubicBezTo>
                  <a:pt x="2061081" y="919385"/>
                  <a:pt x="2014371" y="886506"/>
                  <a:pt x="2056211" y="914400"/>
                </a:cubicBezTo>
                <a:cubicBezTo>
                  <a:pt x="2058257" y="920537"/>
                  <a:pt x="2059455" y="927025"/>
                  <a:pt x="2062348" y="932811"/>
                </a:cubicBezTo>
                <a:cubicBezTo>
                  <a:pt x="2065647" y="939408"/>
                  <a:pt x="2071626" y="944482"/>
                  <a:pt x="2074622" y="951222"/>
                </a:cubicBezTo>
                <a:cubicBezTo>
                  <a:pt x="2079876" y="963044"/>
                  <a:pt x="2082804" y="975769"/>
                  <a:pt x="2086895" y="988043"/>
                </a:cubicBezTo>
                <a:lnTo>
                  <a:pt x="2093032" y="1006454"/>
                </a:lnTo>
                <a:cubicBezTo>
                  <a:pt x="2090986" y="1031002"/>
                  <a:pt x="2094139" y="1056553"/>
                  <a:pt x="2086895" y="1080097"/>
                </a:cubicBezTo>
                <a:cubicBezTo>
                  <a:pt x="2082405" y="1094689"/>
                  <a:pt x="2046176" y="1080257"/>
                  <a:pt x="2043937" y="1080097"/>
                </a:cubicBezTo>
                <a:cubicBezTo>
                  <a:pt x="1994924" y="1076596"/>
                  <a:pt x="1945746" y="1076006"/>
                  <a:pt x="1896651" y="1073960"/>
                </a:cubicBezTo>
                <a:cubicBezTo>
                  <a:pt x="1888880" y="1075514"/>
                  <a:pt x="1857718" y="1080428"/>
                  <a:pt x="1847556" y="1086234"/>
                </a:cubicBezTo>
                <a:cubicBezTo>
                  <a:pt x="1838675" y="1091308"/>
                  <a:pt x="1831191" y="1098507"/>
                  <a:pt x="1823008" y="1104644"/>
                </a:cubicBezTo>
                <a:lnTo>
                  <a:pt x="1798461" y="1141466"/>
                </a:lnTo>
                <a:lnTo>
                  <a:pt x="1786187" y="1159877"/>
                </a:lnTo>
                <a:cubicBezTo>
                  <a:pt x="1781492" y="1178656"/>
                  <a:pt x="1781903" y="1188708"/>
                  <a:pt x="1767776" y="1202835"/>
                </a:cubicBezTo>
                <a:cubicBezTo>
                  <a:pt x="1762561" y="1208050"/>
                  <a:pt x="1755502" y="1211018"/>
                  <a:pt x="1749365" y="1215109"/>
                </a:cubicBezTo>
                <a:cubicBezTo>
                  <a:pt x="1745274" y="1221246"/>
                  <a:pt x="1740389" y="1226923"/>
                  <a:pt x="1737091" y="1233520"/>
                </a:cubicBezTo>
                <a:cubicBezTo>
                  <a:pt x="1723735" y="1260234"/>
                  <a:pt x="1739969" y="1246675"/>
                  <a:pt x="1718681" y="1276478"/>
                </a:cubicBezTo>
                <a:cubicBezTo>
                  <a:pt x="1713636" y="1283540"/>
                  <a:pt x="1705918" y="1288299"/>
                  <a:pt x="1700270" y="1294889"/>
                </a:cubicBezTo>
                <a:cubicBezTo>
                  <a:pt x="1693614" y="1302655"/>
                  <a:pt x="1688515" y="1311670"/>
                  <a:pt x="1681859" y="1319436"/>
                </a:cubicBezTo>
                <a:cubicBezTo>
                  <a:pt x="1676211" y="1326025"/>
                  <a:pt x="1669005" y="1331180"/>
                  <a:pt x="1663449" y="1337847"/>
                </a:cubicBezTo>
                <a:cubicBezTo>
                  <a:pt x="1658727" y="1343513"/>
                  <a:pt x="1655897" y="1350592"/>
                  <a:pt x="1651175" y="1356258"/>
                </a:cubicBezTo>
                <a:cubicBezTo>
                  <a:pt x="1636408" y="1373979"/>
                  <a:pt x="1632457" y="1374874"/>
                  <a:pt x="1614353" y="1386942"/>
                </a:cubicBezTo>
                <a:cubicBezTo>
                  <a:pt x="1585436" y="1430318"/>
                  <a:pt x="1621716" y="1376634"/>
                  <a:pt x="1583669" y="1429901"/>
                </a:cubicBezTo>
                <a:cubicBezTo>
                  <a:pt x="1579382" y="1435903"/>
                  <a:pt x="1576117" y="1442645"/>
                  <a:pt x="1571395" y="1448311"/>
                </a:cubicBezTo>
                <a:cubicBezTo>
                  <a:pt x="1565839" y="1454978"/>
                  <a:pt x="1558540" y="1460055"/>
                  <a:pt x="1552984" y="1466722"/>
                </a:cubicBezTo>
                <a:cubicBezTo>
                  <a:pt x="1537342" y="1485493"/>
                  <a:pt x="1546124" y="1486818"/>
                  <a:pt x="1522300" y="1497407"/>
                </a:cubicBezTo>
                <a:cubicBezTo>
                  <a:pt x="1503091" y="1505945"/>
                  <a:pt x="1481331" y="1510718"/>
                  <a:pt x="1460930" y="1515818"/>
                </a:cubicBezTo>
                <a:cubicBezTo>
                  <a:pt x="1445658" y="1514291"/>
                  <a:pt x="1377352" y="1508332"/>
                  <a:pt x="1356603" y="1503544"/>
                </a:cubicBezTo>
                <a:cubicBezTo>
                  <a:pt x="1356594" y="1503542"/>
                  <a:pt x="1310581" y="1488203"/>
                  <a:pt x="1301371" y="1485133"/>
                </a:cubicBezTo>
                <a:cubicBezTo>
                  <a:pt x="1295234" y="1483087"/>
                  <a:pt x="1289236" y="1480565"/>
                  <a:pt x="1282960" y="1478996"/>
                </a:cubicBezTo>
                <a:cubicBezTo>
                  <a:pt x="1274777" y="1476950"/>
                  <a:pt x="1266522" y="1475176"/>
                  <a:pt x="1258412" y="1472859"/>
                </a:cubicBezTo>
                <a:cubicBezTo>
                  <a:pt x="1252192" y="1471082"/>
                  <a:pt x="1246278" y="1468291"/>
                  <a:pt x="1240002" y="1466722"/>
                </a:cubicBezTo>
                <a:cubicBezTo>
                  <a:pt x="1229883" y="1464192"/>
                  <a:pt x="1219545" y="1462631"/>
                  <a:pt x="1209317" y="1460585"/>
                </a:cubicBezTo>
                <a:cubicBezTo>
                  <a:pt x="1201134" y="1456494"/>
                  <a:pt x="1193448" y="1451204"/>
                  <a:pt x="1184769" y="1448311"/>
                </a:cubicBezTo>
                <a:cubicBezTo>
                  <a:pt x="1144365" y="1434844"/>
                  <a:pt x="1160300" y="1451420"/>
                  <a:pt x="1117263" y="1429901"/>
                </a:cubicBezTo>
                <a:cubicBezTo>
                  <a:pt x="1101523" y="1422031"/>
                  <a:pt x="1091076" y="1415360"/>
                  <a:pt x="1074305" y="1411490"/>
                </a:cubicBezTo>
                <a:cubicBezTo>
                  <a:pt x="1053978" y="1406799"/>
                  <a:pt x="1033392" y="1403307"/>
                  <a:pt x="1012936" y="1399216"/>
                </a:cubicBezTo>
                <a:lnTo>
                  <a:pt x="982251" y="1393079"/>
                </a:lnTo>
                <a:cubicBezTo>
                  <a:pt x="974069" y="1388988"/>
                  <a:pt x="965549" y="1385512"/>
                  <a:pt x="957704" y="1380805"/>
                </a:cubicBezTo>
                <a:cubicBezTo>
                  <a:pt x="921349" y="1358992"/>
                  <a:pt x="929065" y="1358012"/>
                  <a:pt x="896334" y="1343984"/>
                </a:cubicBezTo>
                <a:cubicBezTo>
                  <a:pt x="890388" y="1341436"/>
                  <a:pt x="884144" y="1339624"/>
                  <a:pt x="877924" y="1337847"/>
                </a:cubicBezTo>
                <a:cubicBezTo>
                  <a:pt x="869814" y="1335530"/>
                  <a:pt x="861162" y="1334954"/>
                  <a:pt x="853376" y="1331710"/>
                </a:cubicBezTo>
                <a:cubicBezTo>
                  <a:pt x="836487" y="1324673"/>
                  <a:pt x="821639" y="1312947"/>
                  <a:pt x="804281" y="1307162"/>
                </a:cubicBezTo>
                <a:cubicBezTo>
                  <a:pt x="798144" y="1305117"/>
                  <a:pt x="792090" y="1302803"/>
                  <a:pt x="785870" y="1301026"/>
                </a:cubicBezTo>
                <a:cubicBezTo>
                  <a:pt x="777760" y="1298709"/>
                  <a:pt x="769324" y="1297556"/>
                  <a:pt x="761322" y="1294889"/>
                </a:cubicBezTo>
                <a:cubicBezTo>
                  <a:pt x="750871" y="1291405"/>
                  <a:pt x="740991" y="1286380"/>
                  <a:pt x="730638" y="1282615"/>
                </a:cubicBezTo>
                <a:cubicBezTo>
                  <a:pt x="718479" y="1278193"/>
                  <a:pt x="706090" y="1274432"/>
                  <a:pt x="693816" y="1270341"/>
                </a:cubicBezTo>
                <a:cubicBezTo>
                  <a:pt x="687679" y="1268295"/>
                  <a:pt x="681835" y="1264918"/>
                  <a:pt x="675406" y="1264204"/>
                </a:cubicBezTo>
                <a:cubicBezTo>
                  <a:pt x="561105" y="1251504"/>
                  <a:pt x="676575" y="1263159"/>
                  <a:pt x="491298" y="1251930"/>
                </a:cubicBezTo>
                <a:cubicBezTo>
                  <a:pt x="466710" y="1250440"/>
                  <a:pt x="442203" y="1247839"/>
                  <a:pt x="417655" y="1245793"/>
                </a:cubicBezTo>
                <a:cubicBezTo>
                  <a:pt x="373511" y="1231078"/>
                  <a:pt x="428638" y="1248931"/>
                  <a:pt x="374697" y="1233520"/>
                </a:cubicBezTo>
                <a:cubicBezTo>
                  <a:pt x="368477" y="1231743"/>
                  <a:pt x="361941" y="1230525"/>
                  <a:pt x="356286" y="1227383"/>
                </a:cubicBezTo>
                <a:cubicBezTo>
                  <a:pt x="343391" y="1220219"/>
                  <a:pt x="332659" y="1209432"/>
                  <a:pt x="319465" y="1202835"/>
                </a:cubicBezTo>
                <a:cubicBezTo>
                  <a:pt x="311282" y="1198744"/>
                  <a:pt x="303326" y="1194165"/>
                  <a:pt x="294917" y="1190561"/>
                </a:cubicBezTo>
                <a:cubicBezTo>
                  <a:pt x="282592" y="1185279"/>
                  <a:pt x="264415" y="1181401"/>
                  <a:pt x="251959" y="1178287"/>
                </a:cubicBezTo>
                <a:cubicBezTo>
                  <a:pt x="245822" y="1174196"/>
                  <a:pt x="240145" y="1169311"/>
                  <a:pt x="233548" y="1166013"/>
                </a:cubicBezTo>
                <a:cubicBezTo>
                  <a:pt x="181409" y="1139945"/>
                  <a:pt x="267224" y="1202784"/>
                  <a:pt x="166042" y="1135329"/>
                </a:cubicBezTo>
                <a:cubicBezTo>
                  <a:pt x="153768" y="1127146"/>
                  <a:pt x="143214" y="1115446"/>
                  <a:pt x="129220" y="1110781"/>
                </a:cubicBezTo>
                <a:cubicBezTo>
                  <a:pt x="123083" y="1108735"/>
                  <a:pt x="116596" y="1107537"/>
                  <a:pt x="110810" y="1104644"/>
                </a:cubicBezTo>
                <a:cubicBezTo>
                  <a:pt x="104213" y="1101346"/>
                  <a:pt x="98803" y="1096030"/>
                  <a:pt x="92399" y="1092371"/>
                </a:cubicBezTo>
                <a:cubicBezTo>
                  <a:pt x="84456" y="1087832"/>
                  <a:pt x="75794" y="1084636"/>
                  <a:pt x="67851" y="1080097"/>
                </a:cubicBezTo>
                <a:cubicBezTo>
                  <a:pt x="61447" y="1076438"/>
                  <a:pt x="56037" y="1071122"/>
                  <a:pt x="49440" y="1067823"/>
                </a:cubicBezTo>
                <a:cubicBezTo>
                  <a:pt x="-1376" y="1042414"/>
                  <a:pt x="65384" y="1084589"/>
                  <a:pt x="12619" y="1049412"/>
                </a:cubicBezTo>
                <a:cubicBezTo>
                  <a:pt x="8528" y="1043275"/>
                  <a:pt x="1558" y="1038276"/>
                  <a:pt x="345" y="1031001"/>
                </a:cubicBezTo>
                <a:cubicBezTo>
                  <a:pt x="-2619" y="1013216"/>
                  <a:pt x="14137" y="1007488"/>
                  <a:pt x="24893" y="1000317"/>
                </a:cubicBezTo>
                <a:cubicBezTo>
                  <a:pt x="51223" y="947656"/>
                  <a:pt x="20882" y="998190"/>
                  <a:pt x="55577" y="963495"/>
                </a:cubicBezTo>
                <a:cubicBezTo>
                  <a:pt x="64667" y="954405"/>
                  <a:pt x="94523" y="908146"/>
                  <a:pt x="98536" y="902126"/>
                </a:cubicBezTo>
                <a:cubicBezTo>
                  <a:pt x="102627" y="895989"/>
                  <a:pt x="103654" y="885504"/>
                  <a:pt x="110810" y="883715"/>
                </a:cubicBezTo>
                <a:cubicBezTo>
                  <a:pt x="135393" y="877570"/>
                  <a:pt x="139557" y="876116"/>
                  <a:pt x="166042" y="871442"/>
                </a:cubicBezTo>
                <a:cubicBezTo>
                  <a:pt x="190550" y="867117"/>
                  <a:pt x="215542" y="865204"/>
                  <a:pt x="239685" y="859168"/>
                </a:cubicBezTo>
                <a:lnTo>
                  <a:pt x="288780" y="846894"/>
                </a:lnTo>
                <a:cubicBezTo>
                  <a:pt x="296963" y="844848"/>
                  <a:pt x="305326" y="843424"/>
                  <a:pt x="313328" y="840757"/>
                </a:cubicBezTo>
                <a:cubicBezTo>
                  <a:pt x="400822" y="811591"/>
                  <a:pt x="309778" y="840894"/>
                  <a:pt x="374697" y="822346"/>
                </a:cubicBezTo>
                <a:cubicBezTo>
                  <a:pt x="401997" y="814546"/>
                  <a:pt x="385675" y="816469"/>
                  <a:pt x="417655" y="810073"/>
                </a:cubicBezTo>
                <a:cubicBezTo>
                  <a:pt x="447154" y="804174"/>
                  <a:pt x="473398" y="801571"/>
                  <a:pt x="503572" y="797799"/>
                </a:cubicBezTo>
                <a:lnTo>
                  <a:pt x="558804" y="779388"/>
                </a:lnTo>
                <a:cubicBezTo>
                  <a:pt x="564941" y="777342"/>
                  <a:pt x="570939" y="774820"/>
                  <a:pt x="577215" y="773251"/>
                </a:cubicBezTo>
                <a:cubicBezTo>
                  <a:pt x="585398" y="771205"/>
                  <a:pt x="593653" y="769431"/>
                  <a:pt x="601763" y="767114"/>
                </a:cubicBezTo>
                <a:cubicBezTo>
                  <a:pt x="607983" y="765337"/>
                  <a:pt x="613897" y="762546"/>
                  <a:pt x="620173" y="760977"/>
                </a:cubicBezTo>
                <a:cubicBezTo>
                  <a:pt x="630292" y="758447"/>
                  <a:pt x="640630" y="756886"/>
                  <a:pt x="650858" y="754840"/>
                </a:cubicBezTo>
                <a:cubicBezTo>
                  <a:pt x="667887" y="743488"/>
                  <a:pt x="674177" y="741034"/>
                  <a:pt x="687679" y="724156"/>
                </a:cubicBezTo>
                <a:cubicBezTo>
                  <a:pt x="690536" y="720584"/>
                  <a:pt x="691770" y="715973"/>
                  <a:pt x="693816" y="711882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021F34E2-3205-3944-DCFB-36D78E5007C2}"/>
              </a:ext>
            </a:extLst>
          </p:cNvPr>
          <p:cNvSpPr/>
          <p:nvPr/>
        </p:nvSpPr>
        <p:spPr>
          <a:xfrm>
            <a:off x="2123728" y="1023788"/>
            <a:ext cx="965481" cy="1138097"/>
          </a:xfrm>
          <a:custGeom>
            <a:avLst/>
            <a:gdLst>
              <a:gd name="connsiteX0" fmla="*/ 148804 w 1246663"/>
              <a:gd name="connsiteY0" fmla="*/ 67506 h 1429900"/>
              <a:gd name="connsiteX1" fmla="*/ 148804 w 1246663"/>
              <a:gd name="connsiteY1" fmla="*/ 589143 h 1429900"/>
              <a:gd name="connsiteX2" fmla="*/ 161078 w 1246663"/>
              <a:gd name="connsiteY2" fmla="*/ 693471 h 1429900"/>
              <a:gd name="connsiteX3" fmla="*/ 167215 w 1246663"/>
              <a:gd name="connsiteY3" fmla="*/ 711882 h 1429900"/>
              <a:gd name="connsiteX4" fmla="*/ 179489 w 1246663"/>
              <a:gd name="connsiteY4" fmla="*/ 779388 h 1429900"/>
              <a:gd name="connsiteX5" fmla="*/ 173352 w 1246663"/>
              <a:gd name="connsiteY5" fmla="*/ 840757 h 1429900"/>
              <a:gd name="connsiteX6" fmla="*/ 167215 w 1246663"/>
              <a:gd name="connsiteY6" fmla="*/ 859167 h 1429900"/>
              <a:gd name="connsiteX7" fmla="*/ 130394 w 1246663"/>
              <a:gd name="connsiteY7" fmla="*/ 871441 h 1429900"/>
              <a:gd name="connsiteX8" fmla="*/ 111983 w 1246663"/>
              <a:gd name="connsiteY8" fmla="*/ 877578 h 1429900"/>
              <a:gd name="connsiteX9" fmla="*/ 26066 w 1246663"/>
              <a:gd name="connsiteY9" fmla="*/ 889852 h 1429900"/>
              <a:gd name="connsiteX10" fmla="*/ 13792 w 1246663"/>
              <a:gd name="connsiteY10" fmla="*/ 908263 h 1429900"/>
              <a:gd name="connsiteX11" fmla="*/ 1519 w 1246663"/>
              <a:gd name="connsiteY11" fmla="*/ 1049412 h 1429900"/>
              <a:gd name="connsiteX12" fmla="*/ 1519 w 1246663"/>
              <a:gd name="connsiteY12" fmla="*/ 1153739 h 1429900"/>
              <a:gd name="connsiteX13" fmla="*/ 13792 w 1246663"/>
              <a:gd name="connsiteY13" fmla="*/ 1190561 h 1429900"/>
              <a:gd name="connsiteX14" fmla="*/ 26066 w 1246663"/>
              <a:gd name="connsiteY14" fmla="*/ 1245793 h 1429900"/>
              <a:gd name="connsiteX15" fmla="*/ 38340 w 1246663"/>
              <a:gd name="connsiteY15" fmla="*/ 1264204 h 1429900"/>
              <a:gd name="connsiteX16" fmla="*/ 44477 w 1246663"/>
              <a:gd name="connsiteY16" fmla="*/ 1282614 h 1429900"/>
              <a:gd name="connsiteX17" fmla="*/ 69025 w 1246663"/>
              <a:gd name="connsiteY17" fmla="*/ 1294888 h 1429900"/>
              <a:gd name="connsiteX18" fmla="*/ 124257 w 1246663"/>
              <a:gd name="connsiteY18" fmla="*/ 1307162 h 1429900"/>
              <a:gd name="connsiteX19" fmla="*/ 179489 w 1246663"/>
              <a:gd name="connsiteY19" fmla="*/ 1282614 h 1429900"/>
              <a:gd name="connsiteX20" fmla="*/ 197900 w 1246663"/>
              <a:gd name="connsiteY20" fmla="*/ 1276478 h 1429900"/>
              <a:gd name="connsiteX21" fmla="*/ 234721 w 1246663"/>
              <a:gd name="connsiteY21" fmla="*/ 1251930 h 1429900"/>
              <a:gd name="connsiteX22" fmla="*/ 271543 w 1246663"/>
              <a:gd name="connsiteY22" fmla="*/ 1239656 h 1429900"/>
              <a:gd name="connsiteX23" fmla="*/ 289953 w 1246663"/>
              <a:gd name="connsiteY23" fmla="*/ 1233519 h 1429900"/>
              <a:gd name="connsiteX24" fmla="*/ 314501 w 1246663"/>
              <a:gd name="connsiteY24" fmla="*/ 1227382 h 1429900"/>
              <a:gd name="connsiteX25" fmla="*/ 369733 w 1246663"/>
              <a:gd name="connsiteY25" fmla="*/ 1208972 h 1429900"/>
              <a:gd name="connsiteX26" fmla="*/ 486335 w 1246663"/>
              <a:gd name="connsiteY26" fmla="*/ 1202835 h 1429900"/>
              <a:gd name="connsiteX27" fmla="*/ 572251 w 1246663"/>
              <a:gd name="connsiteY27" fmla="*/ 1196698 h 1429900"/>
              <a:gd name="connsiteX28" fmla="*/ 633621 w 1246663"/>
              <a:gd name="connsiteY28" fmla="*/ 1202835 h 1429900"/>
              <a:gd name="connsiteX29" fmla="*/ 652031 w 1246663"/>
              <a:gd name="connsiteY29" fmla="*/ 1221245 h 1429900"/>
              <a:gd name="connsiteX30" fmla="*/ 676579 w 1246663"/>
              <a:gd name="connsiteY30" fmla="*/ 1251930 h 1429900"/>
              <a:gd name="connsiteX31" fmla="*/ 707264 w 1246663"/>
              <a:gd name="connsiteY31" fmla="*/ 1319436 h 1429900"/>
              <a:gd name="connsiteX32" fmla="*/ 719537 w 1246663"/>
              <a:gd name="connsiteY32" fmla="*/ 1343984 h 1429900"/>
              <a:gd name="connsiteX33" fmla="*/ 731811 w 1246663"/>
              <a:gd name="connsiteY33" fmla="*/ 1386942 h 1429900"/>
              <a:gd name="connsiteX34" fmla="*/ 750222 w 1246663"/>
              <a:gd name="connsiteY34" fmla="*/ 1405353 h 1429900"/>
              <a:gd name="connsiteX35" fmla="*/ 768633 w 1246663"/>
              <a:gd name="connsiteY35" fmla="*/ 1411490 h 1429900"/>
              <a:gd name="connsiteX36" fmla="*/ 872960 w 1246663"/>
              <a:gd name="connsiteY36" fmla="*/ 1417627 h 1429900"/>
              <a:gd name="connsiteX37" fmla="*/ 915919 w 1246663"/>
              <a:gd name="connsiteY37" fmla="*/ 1423763 h 1429900"/>
              <a:gd name="connsiteX38" fmla="*/ 940466 w 1246663"/>
              <a:gd name="connsiteY38" fmla="*/ 1429900 h 1429900"/>
              <a:gd name="connsiteX39" fmla="*/ 1044794 w 1246663"/>
              <a:gd name="connsiteY39" fmla="*/ 1423763 h 1429900"/>
              <a:gd name="connsiteX40" fmla="*/ 1063204 w 1246663"/>
              <a:gd name="connsiteY40" fmla="*/ 1411490 h 1429900"/>
              <a:gd name="connsiteX41" fmla="*/ 1118437 w 1246663"/>
              <a:gd name="connsiteY41" fmla="*/ 1350121 h 1429900"/>
              <a:gd name="connsiteX42" fmla="*/ 1136847 w 1246663"/>
              <a:gd name="connsiteY42" fmla="*/ 1294888 h 1429900"/>
              <a:gd name="connsiteX43" fmla="*/ 1142984 w 1246663"/>
              <a:gd name="connsiteY43" fmla="*/ 1276478 h 1429900"/>
              <a:gd name="connsiteX44" fmla="*/ 1179806 w 1246663"/>
              <a:gd name="connsiteY44" fmla="*/ 1258067 h 1429900"/>
              <a:gd name="connsiteX45" fmla="*/ 1216627 w 1246663"/>
              <a:gd name="connsiteY45" fmla="*/ 1227382 h 1429900"/>
              <a:gd name="connsiteX46" fmla="*/ 1228901 w 1246663"/>
              <a:gd name="connsiteY46" fmla="*/ 1208972 h 1429900"/>
              <a:gd name="connsiteX47" fmla="*/ 1235038 w 1246663"/>
              <a:gd name="connsiteY47" fmla="*/ 1012590 h 1429900"/>
              <a:gd name="connsiteX48" fmla="*/ 1228901 w 1246663"/>
              <a:gd name="connsiteY48" fmla="*/ 994180 h 1429900"/>
              <a:gd name="connsiteX49" fmla="*/ 1210490 w 1246663"/>
              <a:gd name="connsiteY49" fmla="*/ 975769 h 1429900"/>
              <a:gd name="connsiteX50" fmla="*/ 1198217 w 1246663"/>
              <a:gd name="connsiteY50" fmla="*/ 957358 h 1429900"/>
              <a:gd name="connsiteX51" fmla="*/ 1185943 w 1246663"/>
              <a:gd name="connsiteY51" fmla="*/ 908263 h 1429900"/>
              <a:gd name="connsiteX52" fmla="*/ 1161395 w 1246663"/>
              <a:gd name="connsiteY52" fmla="*/ 859167 h 1429900"/>
              <a:gd name="connsiteX53" fmla="*/ 1149121 w 1246663"/>
              <a:gd name="connsiteY53" fmla="*/ 840757 h 1429900"/>
              <a:gd name="connsiteX54" fmla="*/ 1130711 w 1246663"/>
              <a:gd name="connsiteY54" fmla="*/ 779388 h 1429900"/>
              <a:gd name="connsiteX55" fmla="*/ 1118437 w 1246663"/>
              <a:gd name="connsiteY55" fmla="*/ 699608 h 1429900"/>
              <a:gd name="connsiteX56" fmla="*/ 1112300 w 1246663"/>
              <a:gd name="connsiteY56" fmla="*/ 681197 h 1429900"/>
              <a:gd name="connsiteX57" fmla="*/ 1075478 w 1246663"/>
              <a:gd name="connsiteY57" fmla="*/ 644376 h 1429900"/>
              <a:gd name="connsiteX58" fmla="*/ 1069341 w 1246663"/>
              <a:gd name="connsiteY58" fmla="*/ 625965 h 1429900"/>
              <a:gd name="connsiteX59" fmla="*/ 1014109 w 1246663"/>
              <a:gd name="connsiteY59" fmla="*/ 576870 h 1429900"/>
              <a:gd name="connsiteX60" fmla="*/ 995698 w 1246663"/>
              <a:gd name="connsiteY60" fmla="*/ 570733 h 1429900"/>
              <a:gd name="connsiteX61" fmla="*/ 971151 w 1246663"/>
              <a:gd name="connsiteY61" fmla="*/ 558459 h 1429900"/>
              <a:gd name="connsiteX62" fmla="*/ 915919 w 1246663"/>
              <a:gd name="connsiteY62" fmla="*/ 546185 h 1429900"/>
              <a:gd name="connsiteX63" fmla="*/ 799317 w 1246663"/>
              <a:gd name="connsiteY63" fmla="*/ 533911 h 1429900"/>
              <a:gd name="connsiteX64" fmla="*/ 731811 w 1246663"/>
              <a:gd name="connsiteY64" fmla="*/ 533911 h 1429900"/>
              <a:gd name="connsiteX65" fmla="*/ 694990 w 1246663"/>
              <a:gd name="connsiteY65" fmla="*/ 478679 h 1429900"/>
              <a:gd name="connsiteX66" fmla="*/ 676579 w 1246663"/>
              <a:gd name="connsiteY66" fmla="*/ 460268 h 1429900"/>
              <a:gd name="connsiteX67" fmla="*/ 615210 w 1246663"/>
              <a:gd name="connsiteY67" fmla="*/ 405036 h 1429900"/>
              <a:gd name="connsiteX68" fmla="*/ 602936 w 1246663"/>
              <a:gd name="connsiteY68" fmla="*/ 386625 h 1429900"/>
              <a:gd name="connsiteX69" fmla="*/ 578388 w 1246663"/>
              <a:gd name="connsiteY69" fmla="*/ 374351 h 1429900"/>
              <a:gd name="connsiteX70" fmla="*/ 541567 w 1246663"/>
              <a:gd name="connsiteY70" fmla="*/ 349804 h 1429900"/>
              <a:gd name="connsiteX71" fmla="*/ 492472 w 1246663"/>
              <a:gd name="connsiteY71" fmla="*/ 325256 h 1429900"/>
              <a:gd name="connsiteX72" fmla="*/ 467924 w 1246663"/>
              <a:gd name="connsiteY72" fmla="*/ 288435 h 1429900"/>
              <a:gd name="connsiteX73" fmla="*/ 449513 w 1246663"/>
              <a:gd name="connsiteY73" fmla="*/ 270024 h 1429900"/>
              <a:gd name="connsiteX74" fmla="*/ 424966 w 1246663"/>
              <a:gd name="connsiteY74" fmla="*/ 233202 h 1429900"/>
              <a:gd name="connsiteX75" fmla="*/ 388144 w 1246663"/>
              <a:gd name="connsiteY75" fmla="*/ 208655 h 1429900"/>
              <a:gd name="connsiteX76" fmla="*/ 369733 w 1246663"/>
              <a:gd name="connsiteY76" fmla="*/ 196381 h 1429900"/>
              <a:gd name="connsiteX77" fmla="*/ 351323 w 1246663"/>
              <a:gd name="connsiteY77" fmla="*/ 177970 h 1429900"/>
              <a:gd name="connsiteX78" fmla="*/ 283817 w 1246663"/>
              <a:gd name="connsiteY78" fmla="*/ 104327 h 1429900"/>
              <a:gd name="connsiteX79" fmla="*/ 259269 w 1246663"/>
              <a:gd name="connsiteY79" fmla="*/ 85916 h 1429900"/>
              <a:gd name="connsiteX80" fmla="*/ 191763 w 1246663"/>
              <a:gd name="connsiteY80" fmla="*/ 24547 h 1429900"/>
              <a:gd name="connsiteX81" fmla="*/ 154941 w 1246663"/>
              <a:gd name="connsiteY81" fmla="*/ 0 h 1429900"/>
              <a:gd name="connsiteX82" fmla="*/ 136531 w 1246663"/>
              <a:gd name="connsiteY82" fmla="*/ 6137 h 1429900"/>
              <a:gd name="connsiteX83" fmla="*/ 124257 w 1246663"/>
              <a:gd name="connsiteY83" fmla="*/ 24547 h 1429900"/>
              <a:gd name="connsiteX84" fmla="*/ 111983 w 1246663"/>
              <a:gd name="connsiteY84" fmla="*/ 73643 h 1429900"/>
              <a:gd name="connsiteX85" fmla="*/ 142668 w 1246663"/>
              <a:gd name="connsiteY85" fmla="*/ 98190 h 1429900"/>
              <a:gd name="connsiteX86" fmla="*/ 148804 w 1246663"/>
              <a:gd name="connsiteY86" fmla="*/ 67506 h 142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246663" h="1429900">
                <a:moveTo>
                  <a:pt x="148804" y="67506"/>
                </a:moveTo>
                <a:cubicBezTo>
                  <a:pt x="141556" y="328474"/>
                  <a:pt x="138890" y="296675"/>
                  <a:pt x="148804" y="589143"/>
                </a:cubicBezTo>
                <a:cubicBezTo>
                  <a:pt x="149301" y="603799"/>
                  <a:pt x="157015" y="673155"/>
                  <a:pt x="161078" y="693471"/>
                </a:cubicBezTo>
                <a:cubicBezTo>
                  <a:pt x="162347" y="699814"/>
                  <a:pt x="165646" y="705606"/>
                  <a:pt x="167215" y="711882"/>
                </a:cubicBezTo>
                <a:cubicBezTo>
                  <a:pt x="171504" y="729039"/>
                  <a:pt x="176753" y="762971"/>
                  <a:pt x="179489" y="779388"/>
                </a:cubicBezTo>
                <a:cubicBezTo>
                  <a:pt x="177443" y="799844"/>
                  <a:pt x="176478" y="820438"/>
                  <a:pt x="173352" y="840757"/>
                </a:cubicBezTo>
                <a:cubicBezTo>
                  <a:pt x="172368" y="847150"/>
                  <a:pt x="172479" y="855407"/>
                  <a:pt x="167215" y="859167"/>
                </a:cubicBezTo>
                <a:cubicBezTo>
                  <a:pt x="156687" y="866687"/>
                  <a:pt x="142668" y="867350"/>
                  <a:pt x="130394" y="871441"/>
                </a:cubicBezTo>
                <a:cubicBezTo>
                  <a:pt x="124257" y="873487"/>
                  <a:pt x="118364" y="876514"/>
                  <a:pt x="111983" y="877578"/>
                </a:cubicBezTo>
                <a:cubicBezTo>
                  <a:pt x="58894" y="886426"/>
                  <a:pt x="87509" y="882172"/>
                  <a:pt x="26066" y="889852"/>
                </a:cubicBezTo>
                <a:cubicBezTo>
                  <a:pt x="21975" y="895989"/>
                  <a:pt x="15581" y="901107"/>
                  <a:pt x="13792" y="908263"/>
                </a:cubicBezTo>
                <a:cubicBezTo>
                  <a:pt x="9137" y="926883"/>
                  <a:pt x="1763" y="1045998"/>
                  <a:pt x="1519" y="1049412"/>
                </a:cubicBezTo>
                <a:cubicBezTo>
                  <a:pt x="18699" y="1118141"/>
                  <a:pt x="-6170" y="1007657"/>
                  <a:pt x="1519" y="1153739"/>
                </a:cubicBezTo>
                <a:cubicBezTo>
                  <a:pt x="2199" y="1166659"/>
                  <a:pt x="11665" y="1177799"/>
                  <a:pt x="13792" y="1190561"/>
                </a:cubicBezTo>
                <a:cubicBezTo>
                  <a:pt x="16149" y="1204703"/>
                  <a:pt x="18512" y="1230685"/>
                  <a:pt x="26066" y="1245793"/>
                </a:cubicBezTo>
                <a:cubicBezTo>
                  <a:pt x="29365" y="1252390"/>
                  <a:pt x="35041" y="1257607"/>
                  <a:pt x="38340" y="1264204"/>
                </a:cubicBezTo>
                <a:cubicBezTo>
                  <a:pt x="41233" y="1269990"/>
                  <a:pt x="39903" y="1278040"/>
                  <a:pt x="44477" y="1282614"/>
                </a:cubicBezTo>
                <a:cubicBezTo>
                  <a:pt x="50946" y="1289083"/>
                  <a:pt x="60616" y="1291284"/>
                  <a:pt x="69025" y="1294888"/>
                </a:cubicBezTo>
                <a:cubicBezTo>
                  <a:pt x="88254" y="1303129"/>
                  <a:pt x="102187" y="1303484"/>
                  <a:pt x="124257" y="1307162"/>
                </a:cubicBezTo>
                <a:cubicBezTo>
                  <a:pt x="165734" y="1293336"/>
                  <a:pt x="115568" y="1311023"/>
                  <a:pt x="179489" y="1282614"/>
                </a:cubicBezTo>
                <a:cubicBezTo>
                  <a:pt x="185400" y="1279987"/>
                  <a:pt x="191763" y="1278523"/>
                  <a:pt x="197900" y="1276478"/>
                </a:cubicBezTo>
                <a:cubicBezTo>
                  <a:pt x="210174" y="1268295"/>
                  <a:pt x="220727" y="1256595"/>
                  <a:pt x="234721" y="1251930"/>
                </a:cubicBezTo>
                <a:lnTo>
                  <a:pt x="271543" y="1239656"/>
                </a:lnTo>
                <a:cubicBezTo>
                  <a:pt x="277680" y="1237610"/>
                  <a:pt x="283677" y="1235088"/>
                  <a:pt x="289953" y="1233519"/>
                </a:cubicBezTo>
                <a:cubicBezTo>
                  <a:pt x="298136" y="1231473"/>
                  <a:pt x="306499" y="1230049"/>
                  <a:pt x="314501" y="1227382"/>
                </a:cubicBezTo>
                <a:cubicBezTo>
                  <a:pt x="332988" y="1221220"/>
                  <a:pt x="349832" y="1210702"/>
                  <a:pt x="369733" y="1208972"/>
                </a:cubicBezTo>
                <a:cubicBezTo>
                  <a:pt x="408508" y="1205601"/>
                  <a:pt x="447485" y="1205190"/>
                  <a:pt x="486335" y="1202835"/>
                </a:cubicBezTo>
                <a:cubicBezTo>
                  <a:pt x="514994" y="1201098"/>
                  <a:pt x="543612" y="1198744"/>
                  <a:pt x="572251" y="1196698"/>
                </a:cubicBezTo>
                <a:cubicBezTo>
                  <a:pt x="592708" y="1198744"/>
                  <a:pt x="613971" y="1196789"/>
                  <a:pt x="633621" y="1202835"/>
                </a:cubicBezTo>
                <a:cubicBezTo>
                  <a:pt x="641916" y="1205387"/>
                  <a:pt x="646316" y="1214714"/>
                  <a:pt x="652031" y="1221245"/>
                </a:cubicBezTo>
                <a:cubicBezTo>
                  <a:pt x="660657" y="1231103"/>
                  <a:pt x="669547" y="1240879"/>
                  <a:pt x="676579" y="1251930"/>
                </a:cubicBezTo>
                <a:cubicBezTo>
                  <a:pt x="693148" y="1277967"/>
                  <a:pt x="695327" y="1292578"/>
                  <a:pt x="707264" y="1319436"/>
                </a:cubicBezTo>
                <a:cubicBezTo>
                  <a:pt x="710979" y="1327796"/>
                  <a:pt x="716325" y="1335418"/>
                  <a:pt x="719537" y="1343984"/>
                </a:cubicBezTo>
                <a:cubicBezTo>
                  <a:pt x="721290" y="1348660"/>
                  <a:pt x="727573" y="1380584"/>
                  <a:pt x="731811" y="1386942"/>
                </a:cubicBezTo>
                <a:cubicBezTo>
                  <a:pt x="736625" y="1394163"/>
                  <a:pt x="743001" y="1400539"/>
                  <a:pt x="750222" y="1405353"/>
                </a:cubicBezTo>
                <a:cubicBezTo>
                  <a:pt x="755605" y="1408941"/>
                  <a:pt x="762196" y="1410846"/>
                  <a:pt x="768633" y="1411490"/>
                </a:cubicBezTo>
                <a:cubicBezTo>
                  <a:pt x="803296" y="1414956"/>
                  <a:pt x="838184" y="1415581"/>
                  <a:pt x="872960" y="1417627"/>
                </a:cubicBezTo>
                <a:cubicBezTo>
                  <a:pt x="887280" y="1419672"/>
                  <a:pt x="901687" y="1421176"/>
                  <a:pt x="915919" y="1423763"/>
                </a:cubicBezTo>
                <a:cubicBezTo>
                  <a:pt x="924217" y="1425272"/>
                  <a:pt x="932032" y="1429900"/>
                  <a:pt x="940466" y="1429900"/>
                </a:cubicBezTo>
                <a:cubicBezTo>
                  <a:pt x="975302" y="1429900"/>
                  <a:pt x="1010018" y="1425809"/>
                  <a:pt x="1044794" y="1423763"/>
                </a:cubicBezTo>
                <a:cubicBezTo>
                  <a:pt x="1050931" y="1419672"/>
                  <a:pt x="1057692" y="1416390"/>
                  <a:pt x="1063204" y="1411490"/>
                </a:cubicBezTo>
                <a:cubicBezTo>
                  <a:pt x="1096243" y="1382122"/>
                  <a:pt x="1096101" y="1379901"/>
                  <a:pt x="1118437" y="1350121"/>
                </a:cubicBezTo>
                <a:lnTo>
                  <a:pt x="1136847" y="1294888"/>
                </a:lnTo>
                <a:cubicBezTo>
                  <a:pt x="1138892" y="1288751"/>
                  <a:pt x="1137602" y="1280066"/>
                  <a:pt x="1142984" y="1276478"/>
                </a:cubicBezTo>
                <a:cubicBezTo>
                  <a:pt x="1195747" y="1241302"/>
                  <a:pt x="1128989" y="1283475"/>
                  <a:pt x="1179806" y="1258067"/>
                </a:cubicBezTo>
                <a:cubicBezTo>
                  <a:pt x="1193600" y="1251170"/>
                  <a:pt x="1206931" y="1239017"/>
                  <a:pt x="1216627" y="1227382"/>
                </a:cubicBezTo>
                <a:cubicBezTo>
                  <a:pt x="1221349" y="1221716"/>
                  <a:pt x="1224810" y="1215109"/>
                  <a:pt x="1228901" y="1208972"/>
                </a:cubicBezTo>
                <a:cubicBezTo>
                  <a:pt x="1256947" y="1124835"/>
                  <a:pt x="1246032" y="1171999"/>
                  <a:pt x="1235038" y="1012590"/>
                </a:cubicBezTo>
                <a:cubicBezTo>
                  <a:pt x="1234593" y="1006137"/>
                  <a:pt x="1232489" y="999562"/>
                  <a:pt x="1228901" y="994180"/>
                </a:cubicBezTo>
                <a:cubicBezTo>
                  <a:pt x="1224087" y="986959"/>
                  <a:pt x="1216046" y="982437"/>
                  <a:pt x="1210490" y="975769"/>
                </a:cubicBezTo>
                <a:cubicBezTo>
                  <a:pt x="1205768" y="970103"/>
                  <a:pt x="1202308" y="963495"/>
                  <a:pt x="1198217" y="957358"/>
                </a:cubicBezTo>
                <a:cubicBezTo>
                  <a:pt x="1194126" y="940993"/>
                  <a:pt x="1195300" y="922299"/>
                  <a:pt x="1185943" y="908263"/>
                </a:cubicBezTo>
                <a:cubicBezTo>
                  <a:pt x="1157505" y="865606"/>
                  <a:pt x="1191424" y="919224"/>
                  <a:pt x="1161395" y="859167"/>
                </a:cubicBezTo>
                <a:cubicBezTo>
                  <a:pt x="1158097" y="852570"/>
                  <a:pt x="1153212" y="846894"/>
                  <a:pt x="1149121" y="840757"/>
                </a:cubicBezTo>
                <a:cubicBezTo>
                  <a:pt x="1142713" y="821534"/>
                  <a:pt x="1134422" y="799798"/>
                  <a:pt x="1130711" y="779388"/>
                </a:cubicBezTo>
                <a:cubicBezTo>
                  <a:pt x="1125818" y="752476"/>
                  <a:pt x="1124368" y="726297"/>
                  <a:pt x="1118437" y="699608"/>
                </a:cubicBezTo>
                <a:cubicBezTo>
                  <a:pt x="1117034" y="693293"/>
                  <a:pt x="1116272" y="686303"/>
                  <a:pt x="1112300" y="681197"/>
                </a:cubicBezTo>
                <a:cubicBezTo>
                  <a:pt x="1101643" y="667496"/>
                  <a:pt x="1075478" y="644376"/>
                  <a:pt x="1075478" y="644376"/>
                </a:cubicBezTo>
                <a:cubicBezTo>
                  <a:pt x="1073432" y="638239"/>
                  <a:pt x="1073313" y="631071"/>
                  <a:pt x="1069341" y="625965"/>
                </a:cubicBezTo>
                <a:cubicBezTo>
                  <a:pt x="1058987" y="612652"/>
                  <a:pt x="1033501" y="586565"/>
                  <a:pt x="1014109" y="576870"/>
                </a:cubicBezTo>
                <a:cubicBezTo>
                  <a:pt x="1008323" y="573977"/>
                  <a:pt x="1001644" y="573281"/>
                  <a:pt x="995698" y="570733"/>
                </a:cubicBezTo>
                <a:cubicBezTo>
                  <a:pt x="987290" y="567129"/>
                  <a:pt x="979559" y="562063"/>
                  <a:pt x="971151" y="558459"/>
                </a:cubicBezTo>
                <a:cubicBezTo>
                  <a:pt x="953659" y="550962"/>
                  <a:pt x="934648" y="548432"/>
                  <a:pt x="915919" y="546185"/>
                </a:cubicBezTo>
                <a:cubicBezTo>
                  <a:pt x="877115" y="541528"/>
                  <a:pt x="799317" y="533911"/>
                  <a:pt x="799317" y="533911"/>
                </a:cubicBezTo>
                <a:cubicBezTo>
                  <a:pt x="783504" y="536547"/>
                  <a:pt x="748461" y="546861"/>
                  <a:pt x="731811" y="533911"/>
                </a:cubicBezTo>
                <a:cubicBezTo>
                  <a:pt x="704199" y="512435"/>
                  <a:pt x="714933" y="498622"/>
                  <a:pt x="694990" y="478679"/>
                </a:cubicBezTo>
                <a:cubicBezTo>
                  <a:pt x="688853" y="472542"/>
                  <a:pt x="683246" y="465824"/>
                  <a:pt x="676579" y="460268"/>
                </a:cubicBezTo>
                <a:cubicBezTo>
                  <a:pt x="645663" y="434505"/>
                  <a:pt x="651456" y="459405"/>
                  <a:pt x="615210" y="405036"/>
                </a:cubicBezTo>
                <a:cubicBezTo>
                  <a:pt x="611119" y="398899"/>
                  <a:pt x="608602" y="391347"/>
                  <a:pt x="602936" y="386625"/>
                </a:cubicBezTo>
                <a:cubicBezTo>
                  <a:pt x="595908" y="380768"/>
                  <a:pt x="586233" y="379058"/>
                  <a:pt x="578388" y="374351"/>
                </a:cubicBezTo>
                <a:cubicBezTo>
                  <a:pt x="565739" y="366762"/>
                  <a:pt x="554761" y="356401"/>
                  <a:pt x="541567" y="349804"/>
                </a:cubicBezTo>
                <a:lnTo>
                  <a:pt x="492472" y="325256"/>
                </a:lnTo>
                <a:cubicBezTo>
                  <a:pt x="484289" y="312982"/>
                  <a:pt x="478355" y="298866"/>
                  <a:pt x="467924" y="288435"/>
                </a:cubicBezTo>
                <a:cubicBezTo>
                  <a:pt x="461787" y="282298"/>
                  <a:pt x="454841" y="276875"/>
                  <a:pt x="449513" y="270024"/>
                </a:cubicBezTo>
                <a:cubicBezTo>
                  <a:pt x="440457" y="258380"/>
                  <a:pt x="437240" y="241384"/>
                  <a:pt x="424966" y="233202"/>
                </a:cubicBezTo>
                <a:lnTo>
                  <a:pt x="388144" y="208655"/>
                </a:lnTo>
                <a:cubicBezTo>
                  <a:pt x="382007" y="204564"/>
                  <a:pt x="374948" y="201597"/>
                  <a:pt x="369733" y="196381"/>
                </a:cubicBezTo>
                <a:cubicBezTo>
                  <a:pt x="363596" y="190244"/>
                  <a:pt x="357038" y="184501"/>
                  <a:pt x="351323" y="177970"/>
                </a:cubicBezTo>
                <a:cubicBezTo>
                  <a:pt x="325479" y="148434"/>
                  <a:pt x="318482" y="130325"/>
                  <a:pt x="283817" y="104327"/>
                </a:cubicBezTo>
                <a:cubicBezTo>
                  <a:pt x="275634" y="98190"/>
                  <a:pt x="266872" y="92758"/>
                  <a:pt x="259269" y="85916"/>
                </a:cubicBezTo>
                <a:cubicBezTo>
                  <a:pt x="211201" y="42656"/>
                  <a:pt x="237498" y="57809"/>
                  <a:pt x="191763" y="24547"/>
                </a:cubicBezTo>
                <a:cubicBezTo>
                  <a:pt x="179833" y="15871"/>
                  <a:pt x="154941" y="0"/>
                  <a:pt x="154941" y="0"/>
                </a:cubicBezTo>
                <a:cubicBezTo>
                  <a:pt x="148804" y="2046"/>
                  <a:pt x="141582" y="2096"/>
                  <a:pt x="136531" y="6137"/>
                </a:cubicBezTo>
                <a:cubicBezTo>
                  <a:pt x="130772" y="10744"/>
                  <a:pt x="127555" y="17950"/>
                  <a:pt x="124257" y="24547"/>
                </a:cubicBezTo>
                <a:cubicBezTo>
                  <a:pt x="117967" y="37127"/>
                  <a:pt x="114317" y="61973"/>
                  <a:pt x="111983" y="73643"/>
                </a:cubicBezTo>
                <a:cubicBezTo>
                  <a:pt x="126738" y="132661"/>
                  <a:pt x="114136" y="136233"/>
                  <a:pt x="142668" y="98190"/>
                </a:cubicBezTo>
                <a:lnTo>
                  <a:pt x="148804" y="6750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F4D3F873-4DD7-A610-4230-49540AF5CEB0}"/>
              </a:ext>
            </a:extLst>
          </p:cNvPr>
          <p:cNvSpPr/>
          <p:nvPr/>
        </p:nvSpPr>
        <p:spPr>
          <a:xfrm>
            <a:off x="6857299" y="1170324"/>
            <a:ext cx="1773694" cy="678951"/>
          </a:xfrm>
          <a:custGeom>
            <a:avLst/>
            <a:gdLst>
              <a:gd name="connsiteX0" fmla="*/ 398899 w 2290256"/>
              <a:gd name="connsiteY0" fmla="*/ 490953 h 853031"/>
              <a:gd name="connsiteX1" fmla="*/ 343667 w 2290256"/>
              <a:gd name="connsiteY1" fmla="*/ 533912 h 853031"/>
              <a:gd name="connsiteX2" fmla="*/ 325256 w 2290256"/>
              <a:gd name="connsiteY2" fmla="*/ 546185 h 853031"/>
              <a:gd name="connsiteX3" fmla="*/ 306846 w 2290256"/>
              <a:gd name="connsiteY3" fmla="*/ 552322 h 853031"/>
              <a:gd name="connsiteX4" fmla="*/ 270024 w 2290256"/>
              <a:gd name="connsiteY4" fmla="*/ 576870 h 853031"/>
              <a:gd name="connsiteX5" fmla="*/ 227066 w 2290256"/>
              <a:gd name="connsiteY5" fmla="*/ 595281 h 853031"/>
              <a:gd name="connsiteX6" fmla="*/ 190244 w 2290256"/>
              <a:gd name="connsiteY6" fmla="*/ 625965 h 853031"/>
              <a:gd name="connsiteX7" fmla="*/ 171834 w 2290256"/>
              <a:gd name="connsiteY7" fmla="*/ 632102 h 853031"/>
              <a:gd name="connsiteX8" fmla="*/ 135012 w 2290256"/>
              <a:gd name="connsiteY8" fmla="*/ 656650 h 853031"/>
              <a:gd name="connsiteX9" fmla="*/ 116601 w 2290256"/>
              <a:gd name="connsiteY9" fmla="*/ 662787 h 853031"/>
              <a:gd name="connsiteX10" fmla="*/ 79780 w 2290256"/>
              <a:gd name="connsiteY10" fmla="*/ 687334 h 853031"/>
              <a:gd name="connsiteX11" fmla="*/ 42958 w 2290256"/>
              <a:gd name="connsiteY11" fmla="*/ 705745 h 853031"/>
              <a:gd name="connsiteX12" fmla="*/ 30685 w 2290256"/>
              <a:gd name="connsiteY12" fmla="*/ 724156 h 853031"/>
              <a:gd name="connsiteX13" fmla="*/ 18411 w 2290256"/>
              <a:gd name="connsiteY13" fmla="*/ 767114 h 853031"/>
              <a:gd name="connsiteX14" fmla="*/ 6137 w 2290256"/>
              <a:gd name="connsiteY14" fmla="*/ 803936 h 853031"/>
              <a:gd name="connsiteX15" fmla="*/ 0 w 2290256"/>
              <a:gd name="connsiteY15" fmla="*/ 822346 h 853031"/>
              <a:gd name="connsiteX16" fmla="*/ 6137 w 2290256"/>
              <a:gd name="connsiteY16" fmla="*/ 840757 h 853031"/>
              <a:gd name="connsiteX17" fmla="*/ 24548 w 2290256"/>
              <a:gd name="connsiteY17" fmla="*/ 846894 h 853031"/>
              <a:gd name="connsiteX18" fmla="*/ 85917 w 2290256"/>
              <a:gd name="connsiteY18" fmla="*/ 853031 h 853031"/>
              <a:gd name="connsiteX19" fmla="*/ 128875 w 2290256"/>
              <a:gd name="connsiteY19" fmla="*/ 846894 h 853031"/>
              <a:gd name="connsiteX20" fmla="*/ 153423 w 2290256"/>
              <a:gd name="connsiteY20" fmla="*/ 840757 h 853031"/>
              <a:gd name="connsiteX21" fmla="*/ 184107 w 2290256"/>
              <a:gd name="connsiteY21" fmla="*/ 834620 h 853031"/>
              <a:gd name="connsiteX22" fmla="*/ 208655 w 2290256"/>
              <a:gd name="connsiteY22" fmla="*/ 828483 h 853031"/>
              <a:gd name="connsiteX23" fmla="*/ 245476 w 2290256"/>
              <a:gd name="connsiteY23" fmla="*/ 822346 h 853031"/>
              <a:gd name="connsiteX24" fmla="*/ 263887 w 2290256"/>
              <a:gd name="connsiteY24" fmla="*/ 816209 h 853031"/>
              <a:gd name="connsiteX25" fmla="*/ 288435 w 2290256"/>
              <a:gd name="connsiteY25" fmla="*/ 810073 h 853031"/>
              <a:gd name="connsiteX26" fmla="*/ 325256 w 2290256"/>
              <a:gd name="connsiteY26" fmla="*/ 797799 h 853031"/>
              <a:gd name="connsiteX27" fmla="*/ 343667 w 2290256"/>
              <a:gd name="connsiteY27" fmla="*/ 791662 h 853031"/>
              <a:gd name="connsiteX28" fmla="*/ 374352 w 2290256"/>
              <a:gd name="connsiteY28" fmla="*/ 785525 h 853031"/>
              <a:gd name="connsiteX29" fmla="*/ 423447 w 2290256"/>
              <a:gd name="connsiteY29" fmla="*/ 773251 h 853031"/>
              <a:gd name="connsiteX30" fmla="*/ 503227 w 2290256"/>
              <a:gd name="connsiteY30" fmla="*/ 767114 h 853031"/>
              <a:gd name="connsiteX31" fmla="*/ 675060 w 2290256"/>
              <a:gd name="connsiteY31" fmla="*/ 754840 h 853031"/>
              <a:gd name="connsiteX32" fmla="*/ 736429 w 2290256"/>
              <a:gd name="connsiteY32" fmla="*/ 748703 h 853031"/>
              <a:gd name="connsiteX33" fmla="*/ 834620 w 2290256"/>
              <a:gd name="connsiteY33" fmla="*/ 736430 h 853031"/>
              <a:gd name="connsiteX34" fmla="*/ 1024864 w 2290256"/>
              <a:gd name="connsiteY34" fmla="*/ 742567 h 853031"/>
              <a:gd name="connsiteX35" fmla="*/ 1159876 w 2290256"/>
              <a:gd name="connsiteY35" fmla="*/ 754840 h 853031"/>
              <a:gd name="connsiteX36" fmla="*/ 1227383 w 2290256"/>
              <a:gd name="connsiteY36" fmla="*/ 767114 h 853031"/>
              <a:gd name="connsiteX37" fmla="*/ 1276478 w 2290256"/>
              <a:gd name="connsiteY37" fmla="*/ 773251 h 853031"/>
              <a:gd name="connsiteX38" fmla="*/ 1423764 w 2290256"/>
              <a:gd name="connsiteY38" fmla="*/ 779388 h 853031"/>
              <a:gd name="connsiteX39" fmla="*/ 1478996 w 2290256"/>
              <a:gd name="connsiteY39" fmla="*/ 773251 h 853031"/>
              <a:gd name="connsiteX40" fmla="*/ 1564913 w 2290256"/>
              <a:gd name="connsiteY40" fmla="*/ 754840 h 853031"/>
              <a:gd name="connsiteX41" fmla="*/ 1601734 w 2290256"/>
              <a:gd name="connsiteY41" fmla="*/ 736430 h 853031"/>
              <a:gd name="connsiteX42" fmla="*/ 1644693 w 2290256"/>
              <a:gd name="connsiteY42" fmla="*/ 711882 h 853031"/>
              <a:gd name="connsiteX43" fmla="*/ 1663103 w 2290256"/>
              <a:gd name="connsiteY43" fmla="*/ 705745 h 853031"/>
              <a:gd name="connsiteX44" fmla="*/ 1706062 w 2290256"/>
              <a:gd name="connsiteY44" fmla="*/ 687334 h 853031"/>
              <a:gd name="connsiteX45" fmla="*/ 1736746 w 2290256"/>
              <a:gd name="connsiteY45" fmla="*/ 681197 h 853031"/>
              <a:gd name="connsiteX46" fmla="*/ 1779705 w 2290256"/>
              <a:gd name="connsiteY46" fmla="*/ 668924 h 853031"/>
              <a:gd name="connsiteX47" fmla="*/ 1877895 w 2290256"/>
              <a:gd name="connsiteY47" fmla="*/ 656650 h 853031"/>
              <a:gd name="connsiteX48" fmla="*/ 1914717 w 2290256"/>
              <a:gd name="connsiteY48" fmla="*/ 650513 h 853031"/>
              <a:gd name="connsiteX49" fmla="*/ 2129509 w 2290256"/>
              <a:gd name="connsiteY49" fmla="*/ 650513 h 853031"/>
              <a:gd name="connsiteX50" fmla="*/ 2252247 w 2290256"/>
              <a:gd name="connsiteY50" fmla="*/ 638239 h 853031"/>
              <a:gd name="connsiteX51" fmla="*/ 2276795 w 2290256"/>
              <a:gd name="connsiteY51" fmla="*/ 632102 h 853031"/>
              <a:gd name="connsiteX52" fmla="*/ 2276795 w 2290256"/>
              <a:gd name="connsiteY52" fmla="*/ 576870 h 853031"/>
              <a:gd name="connsiteX53" fmla="*/ 2221562 w 2290256"/>
              <a:gd name="connsiteY53" fmla="*/ 527775 h 853031"/>
              <a:gd name="connsiteX54" fmla="*/ 2203152 w 2290256"/>
              <a:gd name="connsiteY54" fmla="*/ 509364 h 853031"/>
              <a:gd name="connsiteX55" fmla="*/ 2184741 w 2290256"/>
              <a:gd name="connsiteY55" fmla="*/ 490953 h 853031"/>
              <a:gd name="connsiteX56" fmla="*/ 2166330 w 2290256"/>
              <a:gd name="connsiteY56" fmla="*/ 466405 h 853031"/>
              <a:gd name="connsiteX57" fmla="*/ 2147919 w 2290256"/>
              <a:gd name="connsiteY57" fmla="*/ 447995 h 853031"/>
              <a:gd name="connsiteX58" fmla="*/ 2135646 w 2290256"/>
              <a:gd name="connsiteY58" fmla="*/ 429584 h 853031"/>
              <a:gd name="connsiteX59" fmla="*/ 2098824 w 2290256"/>
              <a:gd name="connsiteY59" fmla="*/ 405036 h 853031"/>
              <a:gd name="connsiteX60" fmla="*/ 2062003 w 2290256"/>
              <a:gd name="connsiteY60" fmla="*/ 380489 h 853031"/>
              <a:gd name="connsiteX61" fmla="*/ 2043592 w 2290256"/>
              <a:gd name="connsiteY61" fmla="*/ 368215 h 853031"/>
              <a:gd name="connsiteX62" fmla="*/ 2025181 w 2290256"/>
              <a:gd name="connsiteY62" fmla="*/ 349804 h 853031"/>
              <a:gd name="connsiteX63" fmla="*/ 2006770 w 2290256"/>
              <a:gd name="connsiteY63" fmla="*/ 343667 h 853031"/>
              <a:gd name="connsiteX64" fmla="*/ 1982223 w 2290256"/>
              <a:gd name="connsiteY64" fmla="*/ 325256 h 853031"/>
              <a:gd name="connsiteX65" fmla="*/ 1939264 w 2290256"/>
              <a:gd name="connsiteY65" fmla="*/ 306846 h 853031"/>
              <a:gd name="connsiteX66" fmla="*/ 1914717 w 2290256"/>
              <a:gd name="connsiteY66" fmla="*/ 294572 h 853031"/>
              <a:gd name="connsiteX67" fmla="*/ 1884032 w 2290256"/>
              <a:gd name="connsiteY67" fmla="*/ 282298 h 853031"/>
              <a:gd name="connsiteX68" fmla="*/ 1816526 w 2290256"/>
              <a:gd name="connsiteY68" fmla="*/ 239340 h 853031"/>
              <a:gd name="connsiteX69" fmla="*/ 1785842 w 2290256"/>
              <a:gd name="connsiteY69" fmla="*/ 227066 h 853031"/>
              <a:gd name="connsiteX70" fmla="*/ 1693788 w 2290256"/>
              <a:gd name="connsiteY70" fmla="*/ 177971 h 853031"/>
              <a:gd name="connsiteX71" fmla="*/ 1571050 w 2290256"/>
              <a:gd name="connsiteY71" fmla="*/ 128875 h 853031"/>
              <a:gd name="connsiteX72" fmla="*/ 1509681 w 2290256"/>
              <a:gd name="connsiteY72" fmla="*/ 104328 h 853031"/>
              <a:gd name="connsiteX73" fmla="*/ 1478996 w 2290256"/>
              <a:gd name="connsiteY73" fmla="*/ 98191 h 853031"/>
              <a:gd name="connsiteX74" fmla="*/ 1442174 w 2290256"/>
              <a:gd name="connsiteY74" fmla="*/ 85917 h 853031"/>
              <a:gd name="connsiteX75" fmla="*/ 1386942 w 2290256"/>
              <a:gd name="connsiteY75" fmla="*/ 79780 h 853031"/>
              <a:gd name="connsiteX76" fmla="*/ 1331710 w 2290256"/>
              <a:gd name="connsiteY76" fmla="*/ 61369 h 853031"/>
              <a:gd name="connsiteX77" fmla="*/ 1294889 w 2290256"/>
              <a:gd name="connsiteY77" fmla="*/ 55232 h 853031"/>
              <a:gd name="connsiteX78" fmla="*/ 1233519 w 2290256"/>
              <a:gd name="connsiteY78" fmla="*/ 36822 h 853031"/>
              <a:gd name="connsiteX79" fmla="*/ 1215109 w 2290256"/>
              <a:gd name="connsiteY79" fmla="*/ 24548 h 853031"/>
              <a:gd name="connsiteX80" fmla="*/ 1172150 w 2290256"/>
              <a:gd name="connsiteY80" fmla="*/ 18411 h 853031"/>
              <a:gd name="connsiteX81" fmla="*/ 1141466 w 2290256"/>
              <a:gd name="connsiteY81" fmla="*/ 12274 h 853031"/>
              <a:gd name="connsiteX82" fmla="*/ 1104644 w 2290256"/>
              <a:gd name="connsiteY82" fmla="*/ 0 h 853031"/>
              <a:gd name="connsiteX83" fmla="*/ 1012591 w 2290256"/>
              <a:gd name="connsiteY83" fmla="*/ 6137 h 853031"/>
              <a:gd name="connsiteX84" fmla="*/ 957358 w 2290256"/>
              <a:gd name="connsiteY84" fmla="*/ 30685 h 853031"/>
              <a:gd name="connsiteX85" fmla="*/ 932811 w 2290256"/>
              <a:gd name="connsiteY85" fmla="*/ 42958 h 853031"/>
              <a:gd name="connsiteX86" fmla="*/ 895989 w 2290256"/>
              <a:gd name="connsiteY86" fmla="*/ 55232 h 853031"/>
              <a:gd name="connsiteX87" fmla="*/ 840757 w 2290256"/>
              <a:gd name="connsiteY87" fmla="*/ 85917 h 853031"/>
              <a:gd name="connsiteX88" fmla="*/ 785525 w 2290256"/>
              <a:gd name="connsiteY88" fmla="*/ 128875 h 853031"/>
              <a:gd name="connsiteX89" fmla="*/ 748703 w 2290256"/>
              <a:gd name="connsiteY89" fmla="*/ 147286 h 853031"/>
              <a:gd name="connsiteX90" fmla="*/ 687334 w 2290256"/>
              <a:gd name="connsiteY90" fmla="*/ 184107 h 853031"/>
              <a:gd name="connsiteX91" fmla="*/ 668923 w 2290256"/>
              <a:gd name="connsiteY91" fmla="*/ 196381 h 853031"/>
              <a:gd name="connsiteX92" fmla="*/ 644376 w 2290256"/>
              <a:gd name="connsiteY92" fmla="*/ 202518 h 853031"/>
              <a:gd name="connsiteX93" fmla="*/ 607554 w 2290256"/>
              <a:gd name="connsiteY93" fmla="*/ 214792 h 853031"/>
              <a:gd name="connsiteX94" fmla="*/ 570733 w 2290256"/>
              <a:gd name="connsiteY94" fmla="*/ 233203 h 853031"/>
              <a:gd name="connsiteX95" fmla="*/ 552322 w 2290256"/>
              <a:gd name="connsiteY95" fmla="*/ 245477 h 853031"/>
              <a:gd name="connsiteX96" fmla="*/ 533911 w 2290256"/>
              <a:gd name="connsiteY96" fmla="*/ 251614 h 853031"/>
              <a:gd name="connsiteX97" fmla="*/ 490953 w 2290256"/>
              <a:gd name="connsiteY97" fmla="*/ 276161 h 853031"/>
              <a:gd name="connsiteX98" fmla="*/ 441858 w 2290256"/>
              <a:gd name="connsiteY98" fmla="*/ 331393 h 853031"/>
              <a:gd name="connsiteX99" fmla="*/ 398899 w 2290256"/>
              <a:gd name="connsiteY99" fmla="*/ 386626 h 853031"/>
              <a:gd name="connsiteX100" fmla="*/ 380489 w 2290256"/>
              <a:gd name="connsiteY100" fmla="*/ 447995 h 853031"/>
              <a:gd name="connsiteX101" fmla="*/ 362078 w 2290256"/>
              <a:gd name="connsiteY101" fmla="*/ 521638 h 853031"/>
              <a:gd name="connsiteX102" fmla="*/ 343667 w 2290256"/>
              <a:gd name="connsiteY102" fmla="*/ 533912 h 853031"/>
              <a:gd name="connsiteX103" fmla="*/ 331393 w 2290256"/>
              <a:gd name="connsiteY103" fmla="*/ 552322 h 853031"/>
              <a:gd name="connsiteX104" fmla="*/ 325256 w 2290256"/>
              <a:gd name="connsiteY104" fmla="*/ 533912 h 853031"/>
              <a:gd name="connsiteX105" fmla="*/ 331393 w 2290256"/>
              <a:gd name="connsiteY105" fmla="*/ 515501 h 853031"/>
              <a:gd name="connsiteX106" fmla="*/ 343667 w 2290256"/>
              <a:gd name="connsiteY106" fmla="*/ 497090 h 853031"/>
              <a:gd name="connsiteX107" fmla="*/ 355941 w 2290256"/>
              <a:gd name="connsiteY107" fmla="*/ 460269 h 853031"/>
              <a:gd name="connsiteX108" fmla="*/ 368215 w 2290256"/>
              <a:gd name="connsiteY108" fmla="*/ 441858 h 853031"/>
              <a:gd name="connsiteX109" fmla="*/ 362078 w 2290256"/>
              <a:gd name="connsiteY109" fmla="*/ 460269 h 853031"/>
              <a:gd name="connsiteX110" fmla="*/ 398899 w 2290256"/>
              <a:gd name="connsiteY110" fmla="*/ 490953 h 85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290256" h="853031">
                <a:moveTo>
                  <a:pt x="398899" y="490953"/>
                </a:moveTo>
                <a:cubicBezTo>
                  <a:pt x="380488" y="505273"/>
                  <a:pt x="362326" y="519918"/>
                  <a:pt x="343667" y="533912"/>
                </a:cubicBezTo>
                <a:cubicBezTo>
                  <a:pt x="337767" y="538337"/>
                  <a:pt x="331853" y="542887"/>
                  <a:pt x="325256" y="546185"/>
                </a:cubicBezTo>
                <a:cubicBezTo>
                  <a:pt x="319470" y="549078"/>
                  <a:pt x="312501" y="549181"/>
                  <a:pt x="306846" y="552322"/>
                </a:cubicBezTo>
                <a:cubicBezTo>
                  <a:pt x="293951" y="559486"/>
                  <a:pt x="283218" y="570273"/>
                  <a:pt x="270024" y="576870"/>
                </a:cubicBezTo>
                <a:cubicBezTo>
                  <a:pt x="239690" y="592037"/>
                  <a:pt x="254155" y="586251"/>
                  <a:pt x="227066" y="595281"/>
                </a:cubicBezTo>
                <a:cubicBezTo>
                  <a:pt x="213493" y="608853"/>
                  <a:pt x="207332" y="617421"/>
                  <a:pt x="190244" y="625965"/>
                </a:cubicBezTo>
                <a:cubicBezTo>
                  <a:pt x="184458" y="628858"/>
                  <a:pt x="177489" y="628961"/>
                  <a:pt x="171834" y="632102"/>
                </a:cubicBezTo>
                <a:cubicBezTo>
                  <a:pt x="158939" y="639266"/>
                  <a:pt x="149007" y="651985"/>
                  <a:pt x="135012" y="656650"/>
                </a:cubicBezTo>
                <a:cubicBezTo>
                  <a:pt x="128875" y="658696"/>
                  <a:pt x="122256" y="659645"/>
                  <a:pt x="116601" y="662787"/>
                </a:cubicBezTo>
                <a:cubicBezTo>
                  <a:pt x="103706" y="669951"/>
                  <a:pt x="93774" y="682669"/>
                  <a:pt x="79780" y="687334"/>
                </a:cubicBezTo>
                <a:cubicBezTo>
                  <a:pt x="54372" y="695803"/>
                  <a:pt x="66752" y="689883"/>
                  <a:pt x="42958" y="705745"/>
                </a:cubicBezTo>
                <a:cubicBezTo>
                  <a:pt x="38867" y="711882"/>
                  <a:pt x="33983" y="717559"/>
                  <a:pt x="30685" y="724156"/>
                </a:cubicBezTo>
                <a:cubicBezTo>
                  <a:pt x="25529" y="734469"/>
                  <a:pt x="21361" y="757282"/>
                  <a:pt x="18411" y="767114"/>
                </a:cubicBezTo>
                <a:cubicBezTo>
                  <a:pt x="14693" y="779506"/>
                  <a:pt x="10228" y="791662"/>
                  <a:pt x="6137" y="803936"/>
                </a:cubicBezTo>
                <a:lnTo>
                  <a:pt x="0" y="822346"/>
                </a:lnTo>
                <a:cubicBezTo>
                  <a:pt x="2046" y="828483"/>
                  <a:pt x="1563" y="836183"/>
                  <a:pt x="6137" y="840757"/>
                </a:cubicBezTo>
                <a:cubicBezTo>
                  <a:pt x="10711" y="845331"/>
                  <a:pt x="18154" y="845910"/>
                  <a:pt x="24548" y="846894"/>
                </a:cubicBezTo>
                <a:cubicBezTo>
                  <a:pt x="44867" y="850020"/>
                  <a:pt x="65461" y="850985"/>
                  <a:pt x="85917" y="853031"/>
                </a:cubicBezTo>
                <a:cubicBezTo>
                  <a:pt x="100236" y="850985"/>
                  <a:pt x="114644" y="849482"/>
                  <a:pt x="128875" y="846894"/>
                </a:cubicBezTo>
                <a:cubicBezTo>
                  <a:pt x="137173" y="845385"/>
                  <a:pt x="145189" y="842587"/>
                  <a:pt x="153423" y="840757"/>
                </a:cubicBezTo>
                <a:cubicBezTo>
                  <a:pt x="163605" y="838494"/>
                  <a:pt x="173925" y="836883"/>
                  <a:pt x="184107" y="834620"/>
                </a:cubicBezTo>
                <a:cubicBezTo>
                  <a:pt x="192341" y="832790"/>
                  <a:pt x="200384" y="830137"/>
                  <a:pt x="208655" y="828483"/>
                </a:cubicBezTo>
                <a:cubicBezTo>
                  <a:pt x="220856" y="826043"/>
                  <a:pt x="233329" y="825045"/>
                  <a:pt x="245476" y="822346"/>
                </a:cubicBezTo>
                <a:cubicBezTo>
                  <a:pt x="251791" y="820943"/>
                  <a:pt x="257667" y="817986"/>
                  <a:pt x="263887" y="816209"/>
                </a:cubicBezTo>
                <a:cubicBezTo>
                  <a:pt x="271997" y="813892"/>
                  <a:pt x="280356" y="812497"/>
                  <a:pt x="288435" y="810073"/>
                </a:cubicBezTo>
                <a:cubicBezTo>
                  <a:pt x="300827" y="806356"/>
                  <a:pt x="312982" y="801890"/>
                  <a:pt x="325256" y="797799"/>
                </a:cubicBezTo>
                <a:cubicBezTo>
                  <a:pt x="331393" y="795753"/>
                  <a:pt x="337324" y="792931"/>
                  <a:pt x="343667" y="791662"/>
                </a:cubicBezTo>
                <a:cubicBezTo>
                  <a:pt x="353895" y="789616"/>
                  <a:pt x="364233" y="788055"/>
                  <a:pt x="374352" y="785525"/>
                </a:cubicBezTo>
                <a:cubicBezTo>
                  <a:pt x="404948" y="777876"/>
                  <a:pt x="382726" y="777776"/>
                  <a:pt x="423447" y="773251"/>
                </a:cubicBezTo>
                <a:cubicBezTo>
                  <a:pt x="449956" y="770306"/>
                  <a:pt x="476634" y="769160"/>
                  <a:pt x="503227" y="767114"/>
                </a:cubicBezTo>
                <a:cubicBezTo>
                  <a:pt x="584215" y="750916"/>
                  <a:pt x="504867" y="765155"/>
                  <a:pt x="675060" y="754840"/>
                </a:cubicBezTo>
                <a:cubicBezTo>
                  <a:pt x="695581" y="753596"/>
                  <a:pt x="715984" y="750855"/>
                  <a:pt x="736429" y="748703"/>
                </a:cubicBezTo>
                <a:cubicBezTo>
                  <a:pt x="795233" y="742514"/>
                  <a:pt x="781762" y="743981"/>
                  <a:pt x="834620" y="736430"/>
                </a:cubicBezTo>
                <a:cubicBezTo>
                  <a:pt x="898035" y="738476"/>
                  <a:pt x="961518" y="738982"/>
                  <a:pt x="1024864" y="742567"/>
                </a:cubicBezTo>
                <a:cubicBezTo>
                  <a:pt x="1069981" y="745121"/>
                  <a:pt x="1159876" y="754840"/>
                  <a:pt x="1159876" y="754840"/>
                </a:cubicBezTo>
                <a:cubicBezTo>
                  <a:pt x="1186308" y="760126"/>
                  <a:pt x="1199901" y="763188"/>
                  <a:pt x="1227383" y="767114"/>
                </a:cubicBezTo>
                <a:cubicBezTo>
                  <a:pt x="1243710" y="769446"/>
                  <a:pt x="1260113" y="771205"/>
                  <a:pt x="1276478" y="773251"/>
                </a:cubicBezTo>
                <a:cubicBezTo>
                  <a:pt x="1348285" y="797187"/>
                  <a:pt x="1300381" y="786243"/>
                  <a:pt x="1423764" y="779388"/>
                </a:cubicBezTo>
                <a:cubicBezTo>
                  <a:pt x="1442175" y="777342"/>
                  <a:pt x="1460699" y="776140"/>
                  <a:pt x="1478996" y="773251"/>
                </a:cubicBezTo>
                <a:cubicBezTo>
                  <a:pt x="1516799" y="767282"/>
                  <a:pt x="1532998" y="762819"/>
                  <a:pt x="1564913" y="754840"/>
                </a:cubicBezTo>
                <a:cubicBezTo>
                  <a:pt x="1617676" y="719665"/>
                  <a:pt x="1550916" y="761839"/>
                  <a:pt x="1601734" y="736430"/>
                </a:cubicBezTo>
                <a:cubicBezTo>
                  <a:pt x="1663376" y="705609"/>
                  <a:pt x="1569368" y="744165"/>
                  <a:pt x="1644693" y="711882"/>
                </a:cubicBezTo>
                <a:cubicBezTo>
                  <a:pt x="1650639" y="709334"/>
                  <a:pt x="1657157" y="708293"/>
                  <a:pt x="1663103" y="705745"/>
                </a:cubicBezTo>
                <a:cubicBezTo>
                  <a:pt x="1687692" y="695207"/>
                  <a:pt x="1683035" y="693091"/>
                  <a:pt x="1706062" y="687334"/>
                </a:cubicBezTo>
                <a:cubicBezTo>
                  <a:pt x="1716181" y="684804"/>
                  <a:pt x="1726627" y="683727"/>
                  <a:pt x="1736746" y="681197"/>
                </a:cubicBezTo>
                <a:cubicBezTo>
                  <a:pt x="1761535" y="675000"/>
                  <a:pt x="1750998" y="673230"/>
                  <a:pt x="1779705" y="668924"/>
                </a:cubicBezTo>
                <a:cubicBezTo>
                  <a:pt x="1812325" y="664031"/>
                  <a:pt x="1845359" y="662073"/>
                  <a:pt x="1877895" y="656650"/>
                </a:cubicBezTo>
                <a:lnTo>
                  <a:pt x="1914717" y="650513"/>
                </a:lnTo>
                <a:cubicBezTo>
                  <a:pt x="2186412" y="660217"/>
                  <a:pt x="2008257" y="663986"/>
                  <a:pt x="2129509" y="650513"/>
                </a:cubicBezTo>
                <a:cubicBezTo>
                  <a:pt x="2170374" y="645972"/>
                  <a:pt x="2252247" y="638239"/>
                  <a:pt x="2252247" y="638239"/>
                </a:cubicBezTo>
                <a:cubicBezTo>
                  <a:pt x="2260430" y="636193"/>
                  <a:pt x="2269777" y="636781"/>
                  <a:pt x="2276795" y="632102"/>
                </a:cubicBezTo>
                <a:cubicBezTo>
                  <a:pt x="2293829" y="620746"/>
                  <a:pt x="2295636" y="589431"/>
                  <a:pt x="2276795" y="576870"/>
                </a:cubicBezTo>
                <a:cubicBezTo>
                  <a:pt x="2243943" y="554969"/>
                  <a:pt x="2263596" y="569809"/>
                  <a:pt x="2221562" y="527775"/>
                </a:cubicBezTo>
                <a:lnTo>
                  <a:pt x="2203152" y="509364"/>
                </a:lnTo>
                <a:cubicBezTo>
                  <a:pt x="2197015" y="503227"/>
                  <a:pt x="2189948" y="497896"/>
                  <a:pt x="2184741" y="490953"/>
                </a:cubicBezTo>
                <a:cubicBezTo>
                  <a:pt x="2178604" y="482770"/>
                  <a:pt x="2172987" y="474171"/>
                  <a:pt x="2166330" y="466405"/>
                </a:cubicBezTo>
                <a:cubicBezTo>
                  <a:pt x="2160682" y="459816"/>
                  <a:pt x="2153475" y="454662"/>
                  <a:pt x="2147919" y="447995"/>
                </a:cubicBezTo>
                <a:cubicBezTo>
                  <a:pt x="2143197" y="442329"/>
                  <a:pt x="2141197" y="434441"/>
                  <a:pt x="2135646" y="429584"/>
                </a:cubicBezTo>
                <a:cubicBezTo>
                  <a:pt x="2124544" y="419870"/>
                  <a:pt x="2111098" y="413219"/>
                  <a:pt x="2098824" y="405036"/>
                </a:cubicBezTo>
                <a:lnTo>
                  <a:pt x="2062003" y="380489"/>
                </a:lnTo>
                <a:cubicBezTo>
                  <a:pt x="2055866" y="376398"/>
                  <a:pt x="2048807" y="373430"/>
                  <a:pt x="2043592" y="368215"/>
                </a:cubicBezTo>
                <a:cubicBezTo>
                  <a:pt x="2037455" y="362078"/>
                  <a:pt x="2032402" y="354618"/>
                  <a:pt x="2025181" y="349804"/>
                </a:cubicBezTo>
                <a:cubicBezTo>
                  <a:pt x="2019798" y="346216"/>
                  <a:pt x="2012907" y="345713"/>
                  <a:pt x="2006770" y="343667"/>
                </a:cubicBezTo>
                <a:cubicBezTo>
                  <a:pt x="1998588" y="337530"/>
                  <a:pt x="1990896" y="330677"/>
                  <a:pt x="1982223" y="325256"/>
                </a:cubicBezTo>
                <a:cubicBezTo>
                  <a:pt x="1952621" y="306755"/>
                  <a:pt x="1965836" y="318234"/>
                  <a:pt x="1939264" y="306846"/>
                </a:cubicBezTo>
                <a:cubicBezTo>
                  <a:pt x="1930856" y="303242"/>
                  <a:pt x="1923077" y="298287"/>
                  <a:pt x="1914717" y="294572"/>
                </a:cubicBezTo>
                <a:cubicBezTo>
                  <a:pt x="1904650" y="290098"/>
                  <a:pt x="1893634" y="287699"/>
                  <a:pt x="1884032" y="282298"/>
                </a:cubicBezTo>
                <a:cubicBezTo>
                  <a:pt x="1860785" y="269222"/>
                  <a:pt x="1841290" y="249246"/>
                  <a:pt x="1816526" y="239340"/>
                </a:cubicBezTo>
                <a:cubicBezTo>
                  <a:pt x="1806298" y="235249"/>
                  <a:pt x="1795695" y="231993"/>
                  <a:pt x="1785842" y="227066"/>
                </a:cubicBezTo>
                <a:cubicBezTo>
                  <a:pt x="1722819" y="195554"/>
                  <a:pt x="1790228" y="216547"/>
                  <a:pt x="1693788" y="177971"/>
                </a:cubicBezTo>
                <a:lnTo>
                  <a:pt x="1571050" y="128875"/>
                </a:lnTo>
                <a:cubicBezTo>
                  <a:pt x="1557903" y="123519"/>
                  <a:pt x="1528024" y="108914"/>
                  <a:pt x="1509681" y="104328"/>
                </a:cubicBezTo>
                <a:cubicBezTo>
                  <a:pt x="1499562" y="101798"/>
                  <a:pt x="1489059" y="100936"/>
                  <a:pt x="1478996" y="98191"/>
                </a:cubicBezTo>
                <a:cubicBezTo>
                  <a:pt x="1466514" y="94787"/>
                  <a:pt x="1455033" y="87346"/>
                  <a:pt x="1442174" y="85917"/>
                </a:cubicBezTo>
                <a:lnTo>
                  <a:pt x="1386942" y="79780"/>
                </a:lnTo>
                <a:cubicBezTo>
                  <a:pt x="1368531" y="73643"/>
                  <a:pt x="1350461" y="66369"/>
                  <a:pt x="1331710" y="61369"/>
                </a:cubicBezTo>
                <a:cubicBezTo>
                  <a:pt x="1319687" y="58163"/>
                  <a:pt x="1307090" y="57672"/>
                  <a:pt x="1294889" y="55232"/>
                </a:cubicBezTo>
                <a:cubicBezTo>
                  <a:pt x="1271704" y="50595"/>
                  <a:pt x="1256999" y="44648"/>
                  <a:pt x="1233519" y="36822"/>
                </a:cubicBezTo>
                <a:cubicBezTo>
                  <a:pt x="1227382" y="32731"/>
                  <a:pt x="1222173" y="26667"/>
                  <a:pt x="1215109" y="24548"/>
                </a:cubicBezTo>
                <a:cubicBezTo>
                  <a:pt x="1201254" y="20391"/>
                  <a:pt x="1186418" y="20789"/>
                  <a:pt x="1172150" y="18411"/>
                </a:cubicBezTo>
                <a:cubicBezTo>
                  <a:pt x="1161861" y="16696"/>
                  <a:pt x="1151529" y="15019"/>
                  <a:pt x="1141466" y="12274"/>
                </a:cubicBezTo>
                <a:cubicBezTo>
                  <a:pt x="1128984" y="8870"/>
                  <a:pt x="1104644" y="0"/>
                  <a:pt x="1104644" y="0"/>
                </a:cubicBezTo>
                <a:cubicBezTo>
                  <a:pt x="1073960" y="2046"/>
                  <a:pt x="1043034" y="1788"/>
                  <a:pt x="1012591" y="6137"/>
                </a:cubicBezTo>
                <a:cubicBezTo>
                  <a:pt x="976873" y="11240"/>
                  <a:pt x="981916" y="16652"/>
                  <a:pt x="957358" y="30685"/>
                </a:cubicBezTo>
                <a:cubicBezTo>
                  <a:pt x="949415" y="35224"/>
                  <a:pt x="941305" y="39561"/>
                  <a:pt x="932811" y="42958"/>
                </a:cubicBezTo>
                <a:cubicBezTo>
                  <a:pt x="920798" y="47763"/>
                  <a:pt x="906754" y="48055"/>
                  <a:pt x="895989" y="55232"/>
                </a:cubicBezTo>
                <a:cubicBezTo>
                  <a:pt x="853786" y="83368"/>
                  <a:pt x="873162" y="75115"/>
                  <a:pt x="840757" y="85917"/>
                </a:cubicBezTo>
                <a:cubicBezTo>
                  <a:pt x="811915" y="114759"/>
                  <a:pt x="829568" y="99513"/>
                  <a:pt x="785525" y="128875"/>
                </a:cubicBezTo>
                <a:cubicBezTo>
                  <a:pt x="761731" y="144737"/>
                  <a:pt x="774112" y="138816"/>
                  <a:pt x="748703" y="147286"/>
                </a:cubicBezTo>
                <a:cubicBezTo>
                  <a:pt x="658636" y="207332"/>
                  <a:pt x="753377" y="146369"/>
                  <a:pt x="687334" y="184107"/>
                </a:cubicBezTo>
                <a:cubicBezTo>
                  <a:pt x="680930" y="187766"/>
                  <a:pt x="675702" y="193475"/>
                  <a:pt x="668923" y="196381"/>
                </a:cubicBezTo>
                <a:cubicBezTo>
                  <a:pt x="661171" y="199703"/>
                  <a:pt x="652454" y="200094"/>
                  <a:pt x="644376" y="202518"/>
                </a:cubicBezTo>
                <a:cubicBezTo>
                  <a:pt x="631984" y="206236"/>
                  <a:pt x="607554" y="214792"/>
                  <a:pt x="607554" y="214792"/>
                </a:cubicBezTo>
                <a:cubicBezTo>
                  <a:pt x="554799" y="249964"/>
                  <a:pt x="621543" y="207798"/>
                  <a:pt x="570733" y="233203"/>
                </a:cubicBezTo>
                <a:cubicBezTo>
                  <a:pt x="564136" y="236502"/>
                  <a:pt x="558919" y="242178"/>
                  <a:pt x="552322" y="245477"/>
                </a:cubicBezTo>
                <a:cubicBezTo>
                  <a:pt x="546536" y="248370"/>
                  <a:pt x="539857" y="249066"/>
                  <a:pt x="533911" y="251614"/>
                </a:cubicBezTo>
                <a:cubicBezTo>
                  <a:pt x="523180" y="256213"/>
                  <a:pt x="500517" y="267659"/>
                  <a:pt x="490953" y="276161"/>
                </a:cubicBezTo>
                <a:cubicBezTo>
                  <a:pt x="414228" y="344362"/>
                  <a:pt x="478500" y="287423"/>
                  <a:pt x="441858" y="331393"/>
                </a:cubicBezTo>
                <a:cubicBezTo>
                  <a:pt x="424208" y="352573"/>
                  <a:pt x="409240" y="355605"/>
                  <a:pt x="398899" y="386626"/>
                </a:cubicBezTo>
                <a:cubicBezTo>
                  <a:pt x="391066" y="410124"/>
                  <a:pt x="385128" y="424798"/>
                  <a:pt x="380489" y="447995"/>
                </a:cubicBezTo>
                <a:cubicBezTo>
                  <a:pt x="378712" y="456879"/>
                  <a:pt x="371541" y="515329"/>
                  <a:pt x="362078" y="521638"/>
                </a:cubicBezTo>
                <a:lnTo>
                  <a:pt x="343667" y="533912"/>
                </a:lnTo>
                <a:cubicBezTo>
                  <a:pt x="339576" y="540049"/>
                  <a:pt x="338768" y="552322"/>
                  <a:pt x="331393" y="552322"/>
                </a:cubicBezTo>
                <a:cubicBezTo>
                  <a:pt x="324924" y="552322"/>
                  <a:pt x="325256" y="540381"/>
                  <a:pt x="325256" y="533912"/>
                </a:cubicBezTo>
                <a:cubicBezTo>
                  <a:pt x="325256" y="527443"/>
                  <a:pt x="328500" y="521287"/>
                  <a:pt x="331393" y="515501"/>
                </a:cubicBezTo>
                <a:cubicBezTo>
                  <a:pt x="334692" y="508904"/>
                  <a:pt x="340671" y="503830"/>
                  <a:pt x="343667" y="497090"/>
                </a:cubicBezTo>
                <a:cubicBezTo>
                  <a:pt x="348922" y="485267"/>
                  <a:pt x="348765" y="471034"/>
                  <a:pt x="355941" y="460269"/>
                </a:cubicBezTo>
                <a:cubicBezTo>
                  <a:pt x="360032" y="454132"/>
                  <a:pt x="360839" y="441858"/>
                  <a:pt x="368215" y="441858"/>
                </a:cubicBezTo>
                <a:cubicBezTo>
                  <a:pt x="374684" y="441858"/>
                  <a:pt x="364124" y="454132"/>
                  <a:pt x="362078" y="460269"/>
                </a:cubicBezTo>
                <a:lnTo>
                  <a:pt x="398899" y="490953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142BEAE3-0A81-BFE8-4491-46C0FA8E1AFF}"/>
              </a:ext>
            </a:extLst>
          </p:cNvPr>
          <p:cNvSpPr/>
          <p:nvPr/>
        </p:nvSpPr>
        <p:spPr>
          <a:xfrm>
            <a:off x="3371904" y="3822086"/>
            <a:ext cx="1159670" cy="1040406"/>
          </a:xfrm>
          <a:custGeom>
            <a:avLst/>
            <a:gdLst>
              <a:gd name="connsiteX0" fmla="*/ 73643 w 1497407"/>
              <a:gd name="connsiteY0" fmla="*/ 177970 h 1307162"/>
              <a:gd name="connsiteX1" fmla="*/ 220929 w 1497407"/>
              <a:gd name="connsiteY1" fmla="*/ 85917 h 1307162"/>
              <a:gd name="connsiteX2" fmla="*/ 276161 w 1497407"/>
              <a:gd name="connsiteY2" fmla="*/ 42958 h 1307162"/>
              <a:gd name="connsiteX3" fmla="*/ 362078 w 1497407"/>
              <a:gd name="connsiteY3" fmla="*/ 18411 h 1307162"/>
              <a:gd name="connsiteX4" fmla="*/ 411173 w 1497407"/>
              <a:gd name="connsiteY4" fmla="*/ 12274 h 1307162"/>
              <a:gd name="connsiteX5" fmla="*/ 435721 w 1497407"/>
              <a:gd name="connsiteY5" fmla="*/ 6137 h 1307162"/>
              <a:gd name="connsiteX6" fmla="*/ 472542 w 1497407"/>
              <a:gd name="connsiteY6" fmla="*/ 0 h 1307162"/>
              <a:gd name="connsiteX7" fmla="*/ 552322 w 1497407"/>
              <a:gd name="connsiteY7" fmla="*/ 6137 h 1307162"/>
              <a:gd name="connsiteX8" fmla="*/ 595280 w 1497407"/>
              <a:gd name="connsiteY8" fmla="*/ 12274 h 1307162"/>
              <a:gd name="connsiteX9" fmla="*/ 632102 w 1497407"/>
              <a:gd name="connsiteY9" fmla="*/ 61369 h 1307162"/>
              <a:gd name="connsiteX10" fmla="*/ 668923 w 1497407"/>
              <a:gd name="connsiteY10" fmla="*/ 92054 h 1307162"/>
              <a:gd name="connsiteX11" fmla="*/ 693471 w 1497407"/>
              <a:gd name="connsiteY11" fmla="*/ 98191 h 1307162"/>
              <a:gd name="connsiteX12" fmla="*/ 730293 w 1497407"/>
              <a:gd name="connsiteY12" fmla="*/ 110464 h 1307162"/>
              <a:gd name="connsiteX13" fmla="*/ 748703 w 1497407"/>
              <a:gd name="connsiteY13" fmla="*/ 116601 h 1307162"/>
              <a:gd name="connsiteX14" fmla="*/ 785525 w 1497407"/>
              <a:gd name="connsiteY14" fmla="*/ 141149 h 1307162"/>
              <a:gd name="connsiteX15" fmla="*/ 797799 w 1497407"/>
              <a:gd name="connsiteY15" fmla="*/ 159560 h 1307162"/>
              <a:gd name="connsiteX16" fmla="*/ 865305 w 1497407"/>
              <a:gd name="connsiteY16" fmla="*/ 190244 h 1307162"/>
              <a:gd name="connsiteX17" fmla="*/ 902126 w 1497407"/>
              <a:gd name="connsiteY17" fmla="*/ 214792 h 1307162"/>
              <a:gd name="connsiteX18" fmla="*/ 938948 w 1497407"/>
              <a:gd name="connsiteY18" fmla="*/ 245476 h 1307162"/>
              <a:gd name="connsiteX19" fmla="*/ 945084 w 1497407"/>
              <a:gd name="connsiteY19" fmla="*/ 270024 h 1307162"/>
              <a:gd name="connsiteX20" fmla="*/ 963495 w 1497407"/>
              <a:gd name="connsiteY20" fmla="*/ 312982 h 1307162"/>
              <a:gd name="connsiteX21" fmla="*/ 1000317 w 1497407"/>
              <a:gd name="connsiteY21" fmla="*/ 355941 h 1307162"/>
              <a:gd name="connsiteX22" fmla="*/ 1012591 w 1497407"/>
              <a:gd name="connsiteY22" fmla="*/ 392762 h 1307162"/>
              <a:gd name="connsiteX23" fmla="*/ 1061686 w 1497407"/>
              <a:gd name="connsiteY23" fmla="*/ 460268 h 1307162"/>
              <a:gd name="connsiteX24" fmla="*/ 1098507 w 1497407"/>
              <a:gd name="connsiteY24" fmla="*/ 472542 h 1307162"/>
              <a:gd name="connsiteX25" fmla="*/ 1123055 w 1497407"/>
              <a:gd name="connsiteY25" fmla="*/ 497090 h 1307162"/>
              <a:gd name="connsiteX26" fmla="*/ 1141466 w 1497407"/>
              <a:gd name="connsiteY26" fmla="*/ 509364 h 1307162"/>
              <a:gd name="connsiteX27" fmla="*/ 1178287 w 1497407"/>
              <a:gd name="connsiteY27" fmla="*/ 546185 h 1307162"/>
              <a:gd name="connsiteX28" fmla="*/ 1196698 w 1497407"/>
              <a:gd name="connsiteY28" fmla="*/ 564596 h 1307162"/>
              <a:gd name="connsiteX29" fmla="*/ 1227382 w 1497407"/>
              <a:gd name="connsiteY29" fmla="*/ 601417 h 1307162"/>
              <a:gd name="connsiteX30" fmla="*/ 1233519 w 1497407"/>
              <a:gd name="connsiteY30" fmla="*/ 619828 h 1307162"/>
              <a:gd name="connsiteX31" fmla="*/ 1282615 w 1497407"/>
              <a:gd name="connsiteY31" fmla="*/ 662787 h 1307162"/>
              <a:gd name="connsiteX32" fmla="*/ 1301025 w 1497407"/>
              <a:gd name="connsiteY32" fmla="*/ 681197 h 1307162"/>
              <a:gd name="connsiteX33" fmla="*/ 1343984 w 1497407"/>
              <a:gd name="connsiteY33" fmla="*/ 693471 h 1307162"/>
              <a:gd name="connsiteX34" fmla="*/ 1350121 w 1497407"/>
              <a:gd name="connsiteY34" fmla="*/ 718019 h 1307162"/>
              <a:gd name="connsiteX35" fmla="*/ 1337847 w 1497407"/>
              <a:gd name="connsiteY35" fmla="*/ 742566 h 1307162"/>
              <a:gd name="connsiteX36" fmla="*/ 1331710 w 1497407"/>
              <a:gd name="connsiteY36" fmla="*/ 767114 h 1307162"/>
              <a:gd name="connsiteX37" fmla="*/ 1343984 w 1497407"/>
              <a:gd name="connsiteY37" fmla="*/ 791662 h 1307162"/>
              <a:gd name="connsiteX38" fmla="*/ 1368531 w 1497407"/>
              <a:gd name="connsiteY38" fmla="*/ 816209 h 1307162"/>
              <a:gd name="connsiteX39" fmla="*/ 1380805 w 1497407"/>
              <a:gd name="connsiteY39" fmla="*/ 834620 h 1307162"/>
              <a:gd name="connsiteX40" fmla="*/ 1386942 w 1497407"/>
              <a:gd name="connsiteY40" fmla="*/ 1037138 h 1307162"/>
              <a:gd name="connsiteX41" fmla="*/ 1399216 w 1497407"/>
              <a:gd name="connsiteY41" fmla="*/ 1055549 h 1307162"/>
              <a:gd name="connsiteX42" fmla="*/ 1436038 w 1497407"/>
              <a:gd name="connsiteY42" fmla="*/ 1086233 h 1307162"/>
              <a:gd name="connsiteX43" fmla="*/ 1466722 w 1497407"/>
              <a:gd name="connsiteY43" fmla="*/ 1110781 h 1307162"/>
              <a:gd name="connsiteX44" fmla="*/ 1485133 w 1497407"/>
              <a:gd name="connsiteY44" fmla="*/ 1129192 h 1307162"/>
              <a:gd name="connsiteX45" fmla="*/ 1491270 w 1497407"/>
              <a:gd name="connsiteY45" fmla="*/ 1153740 h 1307162"/>
              <a:gd name="connsiteX46" fmla="*/ 1497407 w 1497407"/>
              <a:gd name="connsiteY46" fmla="*/ 1172150 h 1307162"/>
              <a:gd name="connsiteX47" fmla="*/ 1491270 w 1497407"/>
              <a:gd name="connsiteY47" fmla="*/ 1208972 h 1307162"/>
              <a:gd name="connsiteX48" fmla="*/ 1485133 w 1497407"/>
              <a:gd name="connsiteY48" fmla="*/ 1227382 h 1307162"/>
              <a:gd name="connsiteX49" fmla="*/ 1448311 w 1497407"/>
              <a:gd name="connsiteY49" fmla="*/ 1239656 h 1307162"/>
              <a:gd name="connsiteX50" fmla="*/ 1380805 w 1497407"/>
              <a:gd name="connsiteY50" fmla="*/ 1251930 h 1307162"/>
              <a:gd name="connsiteX51" fmla="*/ 1325573 w 1497407"/>
              <a:gd name="connsiteY51" fmla="*/ 1264204 h 1307162"/>
              <a:gd name="connsiteX52" fmla="*/ 1288752 w 1497407"/>
              <a:gd name="connsiteY52" fmla="*/ 1276478 h 1307162"/>
              <a:gd name="connsiteX53" fmla="*/ 1110781 w 1497407"/>
              <a:gd name="connsiteY53" fmla="*/ 1282615 h 1307162"/>
              <a:gd name="connsiteX54" fmla="*/ 1000317 w 1497407"/>
              <a:gd name="connsiteY54" fmla="*/ 1294889 h 1307162"/>
              <a:gd name="connsiteX55" fmla="*/ 619828 w 1497407"/>
              <a:gd name="connsiteY55" fmla="*/ 1307162 h 1307162"/>
              <a:gd name="connsiteX56" fmla="*/ 466405 w 1497407"/>
              <a:gd name="connsiteY56" fmla="*/ 1301025 h 1307162"/>
              <a:gd name="connsiteX57" fmla="*/ 392762 w 1497407"/>
              <a:gd name="connsiteY57" fmla="*/ 1288752 h 1307162"/>
              <a:gd name="connsiteX58" fmla="*/ 374352 w 1497407"/>
              <a:gd name="connsiteY58" fmla="*/ 1276478 h 1307162"/>
              <a:gd name="connsiteX59" fmla="*/ 337530 w 1497407"/>
              <a:gd name="connsiteY59" fmla="*/ 1258067 h 1307162"/>
              <a:gd name="connsiteX60" fmla="*/ 312982 w 1497407"/>
              <a:gd name="connsiteY60" fmla="*/ 1221246 h 1307162"/>
              <a:gd name="connsiteX61" fmla="*/ 288435 w 1497407"/>
              <a:gd name="connsiteY61" fmla="*/ 1178287 h 1307162"/>
              <a:gd name="connsiteX62" fmla="*/ 257750 w 1497407"/>
              <a:gd name="connsiteY62" fmla="*/ 1135329 h 1307162"/>
              <a:gd name="connsiteX63" fmla="*/ 245476 w 1497407"/>
              <a:gd name="connsiteY63" fmla="*/ 1116918 h 1307162"/>
              <a:gd name="connsiteX64" fmla="*/ 196381 w 1497407"/>
              <a:gd name="connsiteY64" fmla="*/ 1049412 h 1307162"/>
              <a:gd name="connsiteX65" fmla="*/ 190244 w 1497407"/>
              <a:gd name="connsiteY65" fmla="*/ 1024864 h 1307162"/>
              <a:gd name="connsiteX66" fmla="*/ 184107 w 1497407"/>
              <a:gd name="connsiteY66" fmla="*/ 988043 h 1307162"/>
              <a:gd name="connsiteX67" fmla="*/ 177970 w 1497407"/>
              <a:gd name="connsiteY67" fmla="*/ 969632 h 1307162"/>
              <a:gd name="connsiteX68" fmla="*/ 171833 w 1497407"/>
              <a:gd name="connsiteY68" fmla="*/ 932811 h 1307162"/>
              <a:gd name="connsiteX69" fmla="*/ 165697 w 1497407"/>
              <a:gd name="connsiteY69" fmla="*/ 908263 h 1307162"/>
              <a:gd name="connsiteX70" fmla="*/ 159560 w 1497407"/>
              <a:gd name="connsiteY70" fmla="*/ 877578 h 1307162"/>
              <a:gd name="connsiteX71" fmla="*/ 135012 w 1497407"/>
              <a:gd name="connsiteY71" fmla="*/ 810072 h 1307162"/>
              <a:gd name="connsiteX72" fmla="*/ 122738 w 1497407"/>
              <a:gd name="connsiteY72" fmla="*/ 791662 h 1307162"/>
              <a:gd name="connsiteX73" fmla="*/ 116601 w 1497407"/>
              <a:gd name="connsiteY73" fmla="*/ 773251 h 1307162"/>
              <a:gd name="connsiteX74" fmla="*/ 110464 w 1497407"/>
              <a:gd name="connsiteY74" fmla="*/ 742566 h 1307162"/>
              <a:gd name="connsiteX75" fmla="*/ 85917 w 1497407"/>
              <a:gd name="connsiteY75" fmla="*/ 699608 h 1307162"/>
              <a:gd name="connsiteX76" fmla="*/ 73643 w 1497407"/>
              <a:gd name="connsiteY76" fmla="*/ 675060 h 1307162"/>
              <a:gd name="connsiteX77" fmla="*/ 36821 w 1497407"/>
              <a:gd name="connsiteY77" fmla="*/ 607554 h 1307162"/>
              <a:gd name="connsiteX78" fmla="*/ 30684 w 1497407"/>
              <a:gd name="connsiteY78" fmla="*/ 589144 h 1307162"/>
              <a:gd name="connsiteX79" fmla="*/ 18411 w 1497407"/>
              <a:gd name="connsiteY79" fmla="*/ 497090 h 1307162"/>
              <a:gd name="connsiteX80" fmla="*/ 12274 w 1497407"/>
              <a:gd name="connsiteY80" fmla="*/ 331393 h 1307162"/>
              <a:gd name="connsiteX81" fmla="*/ 0 w 1497407"/>
              <a:gd name="connsiteY81" fmla="*/ 276161 h 1307162"/>
              <a:gd name="connsiteX82" fmla="*/ 12274 w 1497407"/>
              <a:gd name="connsiteY82" fmla="*/ 159560 h 1307162"/>
              <a:gd name="connsiteX83" fmla="*/ 24548 w 1497407"/>
              <a:gd name="connsiteY83" fmla="*/ 141149 h 1307162"/>
              <a:gd name="connsiteX84" fmla="*/ 73643 w 1497407"/>
              <a:gd name="connsiteY84" fmla="*/ 177970 h 13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497407" h="1307162">
                <a:moveTo>
                  <a:pt x="73643" y="177970"/>
                </a:moveTo>
                <a:cubicBezTo>
                  <a:pt x="106373" y="168765"/>
                  <a:pt x="179991" y="126855"/>
                  <a:pt x="220929" y="85917"/>
                </a:cubicBezTo>
                <a:cubicBezTo>
                  <a:pt x="236814" y="70032"/>
                  <a:pt x="254141" y="50298"/>
                  <a:pt x="276161" y="42958"/>
                </a:cubicBezTo>
                <a:cubicBezTo>
                  <a:pt x="300623" y="34804"/>
                  <a:pt x="337411" y="21494"/>
                  <a:pt x="362078" y="18411"/>
                </a:cubicBezTo>
                <a:cubicBezTo>
                  <a:pt x="378443" y="16365"/>
                  <a:pt x="394905" y="14985"/>
                  <a:pt x="411173" y="12274"/>
                </a:cubicBezTo>
                <a:cubicBezTo>
                  <a:pt x="419493" y="10887"/>
                  <a:pt x="427450" y="7791"/>
                  <a:pt x="435721" y="6137"/>
                </a:cubicBezTo>
                <a:cubicBezTo>
                  <a:pt x="447922" y="3697"/>
                  <a:pt x="460268" y="2046"/>
                  <a:pt x="472542" y="0"/>
                </a:cubicBezTo>
                <a:cubicBezTo>
                  <a:pt x="499135" y="2046"/>
                  <a:pt x="525782" y="3483"/>
                  <a:pt x="552322" y="6137"/>
                </a:cubicBezTo>
                <a:cubicBezTo>
                  <a:pt x="566715" y="7576"/>
                  <a:pt x="583387" y="4041"/>
                  <a:pt x="595280" y="12274"/>
                </a:cubicBezTo>
                <a:cubicBezTo>
                  <a:pt x="612099" y="23918"/>
                  <a:pt x="617637" y="46904"/>
                  <a:pt x="632102" y="61369"/>
                </a:cubicBezTo>
                <a:cubicBezTo>
                  <a:pt x="643159" y="72426"/>
                  <a:pt x="653973" y="85647"/>
                  <a:pt x="668923" y="92054"/>
                </a:cubicBezTo>
                <a:cubicBezTo>
                  <a:pt x="676676" y="95377"/>
                  <a:pt x="685392" y="95767"/>
                  <a:pt x="693471" y="98191"/>
                </a:cubicBezTo>
                <a:cubicBezTo>
                  <a:pt x="705863" y="101908"/>
                  <a:pt x="718019" y="106373"/>
                  <a:pt x="730293" y="110464"/>
                </a:cubicBezTo>
                <a:cubicBezTo>
                  <a:pt x="736430" y="112510"/>
                  <a:pt x="743321" y="113013"/>
                  <a:pt x="748703" y="116601"/>
                </a:cubicBezTo>
                <a:lnTo>
                  <a:pt x="785525" y="141149"/>
                </a:lnTo>
                <a:cubicBezTo>
                  <a:pt x="789616" y="147286"/>
                  <a:pt x="791757" y="155330"/>
                  <a:pt x="797799" y="159560"/>
                </a:cubicBezTo>
                <a:cubicBezTo>
                  <a:pt x="822744" y="177021"/>
                  <a:pt x="840121" y="181849"/>
                  <a:pt x="865305" y="190244"/>
                </a:cubicBezTo>
                <a:cubicBezTo>
                  <a:pt x="877579" y="198427"/>
                  <a:pt x="891695" y="204361"/>
                  <a:pt x="902126" y="214792"/>
                </a:cubicBezTo>
                <a:cubicBezTo>
                  <a:pt x="925752" y="238418"/>
                  <a:pt x="913315" y="228389"/>
                  <a:pt x="938948" y="245476"/>
                </a:cubicBezTo>
                <a:cubicBezTo>
                  <a:pt x="940993" y="253659"/>
                  <a:pt x="942767" y="261914"/>
                  <a:pt x="945084" y="270024"/>
                </a:cubicBezTo>
                <a:cubicBezTo>
                  <a:pt x="949479" y="285409"/>
                  <a:pt x="954882" y="299201"/>
                  <a:pt x="963495" y="312982"/>
                </a:cubicBezTo>
                <a:cubicBezTo>
                  <a:pt x="976617" y="333977"/>
                  <a:pt x="983580" y="339204"/>
                  <a:pt x="1000317" y="355941"/>
                </a:cubicBezTo>
                <a:cubicBezTo>
                  <a:pt x="1004408" y="368215"/>
                  <a:pt x="1009454" y="380211"/>
                  <a:pt x="1012591" y="392762"/>
                </a:cubicBezTo>
                <a:cubicBezTo>
                  <a:pt x="1019934" y="422138"/>
                  <a:pt x="1021656" y="446924"/>
                  <a:pt x="1061686" y="460268"/>
                </a:cubicBezTo>
                <a:lnTo>
                  <a:pt x="1098507" y="472542"/>
                </a:lnTo>
                <a:cubicBezTo>
                  <a:pt x="1106690" y="480725"/>
                  <a:pt x="1114269" y="489559"/>
                  <a:pt x="1123055" y="497090"/>
                </a:cubicBezTo>
                <a:cubicBezTo>
                  <a:pt x="1128655" y="501890"/>
                  <a:pt x="1135953" y="504464"/>
                  <a:pt x="1141466" y="509364"/>
                </a:cubicBezTo>
                <a:cubicBezTo>
                  <a:pt x="1154439" y="520896"/>
                  <a:pt x="1166013" y="533911"/>
                  <a:pt x="1178287" y="546185"/>
                </a:cubicBezTo>
                <a:cubicBezTo>
                  <a:pt x="1184424" y="552322"/>
                  <a:pt x="1191884" y="557375"/>
                  <a:pt x="1196698" y="564596"/>
                </a:cubicBezTo>
                <a:cubicBezTo>
                  <a:pt x="1213786" y="590228"/>
                  <a:pt x="1203757" y="577792"/>
                  <a:pt x="1227382" y="601417"/>
                </a:cubicBezTo>
                <a:cubicBezTo>
                  <a:pt x="1229428" y="607554"/>
                  <a:pt x="1229759" y="614564"/>
                  <a:pt x="1233519" y="619828"/>
                </a:cubicBezTo>
                <a:cubicBezTo>
                  <a:pt x="1249431" y="642105"/>
                  <a:pt x="1262835" y="645833"/>
                  <a:pt x="1282615" y="662787"/>
                </a:cubicBezTo>
                <a:cubicBezTo>
                  <a:pt x="1289204" y="668435"/>
                  <a:pt x="1293804" y="676383"/>
                  <a:pt x="1301025" y="681197"/>
                </a:cubicBezTo>
                <a:cubicBezTo>
                  <a:pt x="1306308" y="684719"/>
                  <a:pt x="1340710" y="692653"/>
                  <a:pt x="1343984" y="693471"/>
                </a:cubicBezTo>
                <a:cubicBezTo>
                  <a:pt x="1346030" y="701654"/>
                  <a:pt x="1351167" y="709650"/>
                  <a:pt x="1350121" y="718019"/>
                </a:cubicBezTo>
                <a:cubicBezTo>
                  <a:pt x="1348986" y="727097"/>
                  <a:pt x="1341059" y="734000"/>
                  <a:pt x="1337847" y="742566"/>
                </a:cubicBezTo>
                <a:cubicBezTo>
                  <a:pt x="1334885" y="750463"/>
                  <a:pt x="1333756" y="758931"/>
                  <a:pt x="1331710" y="767114"/>
                </a:cubicBezTo>
                <a:cubicBezTo>
                  <a:pt x="1335801" y="775297"/>
                  <a:pt x="1338495" y="784343"/>
                  <a:pt x="1343984" y="791662"/>
                </a:cubicBezTo>
                <a:cubicBezTo>
                  <a:pt x="1350927" y="800919"/>
                  <a:pt x="1361000" y="807423"/>
                  <a:pt x="1368531" y="816209"/>
                </a:cubicBezTo>
                <a:cubicBezTo>
                  <a:pt x="1373331" y="821809"/>
                  <a:pt x="1376714" y="828483"/>
                  <a:pt x="1380805" y="834620"/>
                </a:cubicBezTo>
                <a:cubicBezTo>
                  <a:pt x="1382851" y="902126"/>
                  <a:pt x="1381333" y="969834"/>
                  <a:pt x="1386942" y="1037138"/>
                </a:cubicBezTo>
                <a:cubicBezTo>
                  <a:pt x="1387555" y="1044488"/>
                  <a:pt x="1394001" y="1050334"/>
                  <a:pt x="1399216" y="1055549"/>
                </a:cubicBezTo>
                <a:cubicBezTo>
                  <a:pt x="1447482" y="1103815"/>
                  <a:pt x="1385779" y="1025921"/>
                  <a:pt x="1436038" y="1086233"/>
                </a:cubicBezTo>
                <a:cubicBezTo>
                  <a:pt x="1457392" y="1111857"/>
                  <a:pt x="1436497" y="1100706"/>
                  <a:pt x="1466722" y="1110781"/>
                </a:cubicBezTo>
                <a:cubicBezTo>
                  <a:pt x="1472859" y="1116918"/>
                  <a:pt x="1480827" y="1121656"/>
                  <a:pt x="1485133" y="1129192"/>
                </a:cubicBezTo>
                <a:cubicBezTo>
                  <a:pt x="1489318" y="1136515"/>
                  <a:pt x="1488953" y="1145630"/>
                  <a:pt x="1491270" y="1153740"/>
                </a:cubicBezTo>
                <a:cubicBezTo>
                  <a:pt x="1493047" y="1159960"/>
                  <a:pt x="1495361" y="1166013"/>
                  <a:pt x="1497407" y="1172150"/>
                </a:cubicBezTo>
                <a:cubicBezTo>
                  <a:pt x="1495361" y="1184424"/>
                  <a:pt x="1493969" y="1196825"/>
                  <a:pt x="1491270" y="1208972"/>
                </a:cubicBezTo>
                <a:cubicBezTo>
                  <a:pt x="1489867" y="1215287"/>
                  <a:pt x="1490397" y="1223622"/>
                  <a:pt x="1485133" y="1227382"/>
                </a:cubicBezTo>
                <a:cubicBezTo>
                  <a:pt x="1474605" y="1234902"/>
                  <a:pt x="1460863" y="1236518"/>
                  <a:pt x="1448311" y="1239656"/>
                </a:cubicBezTo>
                <a:cubicBezTo>
                  <a:pt x="1401183" y="1251438"/>
                  <a:pt x="1446773" y="1240935"/>
                  <a:pt x="1380805" y="1251930"/>
                </a:cubicBezTo>
                <a:cubicBezTo>
                  <a:pt x="1367668" y="1254120"/>
                  <a:pt x="1339363" y="1260067"/>
                  <a:pt x="1325573" y="1264204"/>
                </a:cubicBezTo>
                <a:cubicBezTo>
                  <a:pt x="1313181" y="1267922"/>
                  <a:pt x="1301682" y="1276032"/>
                  <a:pt x="1288752" y="1276478"/>
                </a:cubicBezTo>
                <a:lnTo>
                  <a:pt x="1110781" y="1282615"/>
                </a:lnTo>
                <a:cubicBezTo>
                  <a:pt x="1055098" y="1291896"/>
                  <a:pt x="1075600" y="1289512"/>
                  <a:pt x="1000317" y="1294889"/>
                </a:cubicBezTo>
                <a:cubicBezTo>
                  <a:pt x="842732" y="1306144"/>
                  <a:pt x="835767" y="1302468"/>
                  <a:pt x="619828" y="1307162"/>
                </a:cubicBezTo>
                <a:cubicBezTo>
                  <a:pt x="568687" y="1305116"/>
                  <a:pt x="517487" y="1304217"/>
                  <a:pt x="466405" y="1301025"/>
                </a:cubicBezTo>
                <a:cubicBezTo>
                  <a:pt x="444254" y="1299641"/>
                  <a:pt x="415180" y="1293236"/>
                  <a:pt x="392762" y="1288752"/>
                </a:cubicBezTo>
                <a:cubicBezTo>
                  <a:pt x="386625" y="1284661"/>
                  <a:pt x="380949" y="1279776"/>
                  <a:pt x="374352" y="1276478"/>
                </a:cubicBezTo>
                <a:cubicBezTo>
                  <a:pt x="323531" y="1251067"/>
                  <a:pt x="390298" y="1293246"/>
                  <a:pt x="337530" y="1258067"/>
                </a:cubicBezTo>
                <a:cubicBezTo>
                  <a:pt x="329347" y="1245793"/>
                  <a:pt x="317646" y="1235240"/>
                  <a:pt x="312982" y="1221246"/>
                </a:cubicBezTo>
                <a:cubicBezTo>
                  <a:pt x="303612" y="1193131"/>
                  <a:pt x="310727" y="1208010"/>
                  <a:pt x="288435" y="1178287"/>
                </a:cubicBezTo>
                <a:cubicBezTo>
                  <a:pt x="277159" y="1144458"/>
                  <a:pt x="289520" y="1172393"/>
                  <a:pt x="257750" y="1135329"/>
                </a:cubicBezTo>
                <a:cubicBezTo>
                  <a:pt x="252950" y="1129729"/>
                  <a:pt x="249814" y="1122883"/>
                  <a:pt x="245476" y="1116918"/>
                </a:cubicBezTo>
                <a:cubicBezTo>
                  <a:pt x="190480" y="1041299"/>
                  <a:pt x="224960" y="1092280"/>
                  <a:pt x="196381" y="1049412"/>
                </a:cubicBezTo>
                <a:cubicBezTo>
                  <a:pt x="194335" y="1041229"/>
                  <a:pt x="191898" y="1033135"/>
                  <a:pt x="190244" y="1024864"/>
                </a:cubicBezTo>
                <a:cubicBezTo>
                  <a:pt x="187804" y="1012663"/>
                  <a:pt x="186806" y="1000190"/>
                  <a:pt x="184107" y="988043"/>
                </a:cubicBezTo>
                <a:cubicBezTo>
                  <a:pt x="182704" y="981728"/>
                  <a:pt x="179373" y="975947"/>
                  <a:pt x="177970" y="969632"/>
                </a:cubicBezTo>
                <a:cubicBezTo>
                  <a:pt x="175271" y="957485"/>
                  <a:pt x="174273" y="945012"/>
                  <a:pt x="171833" y="932811"/>
                </a:cubicBezTo>
                <a:cubicBezTo>
                  <a:pt x="170179" y="924540"/>
                  <a:pt x="167527" y="916497"/>
                  <a:pt x="165697" y="908263"/>
                </a:cubicBezTo>
                <a:cubicBezTo>
                  <a:pt x="163434" y="898080"/>
                  <a:pt x="162305" y="887641"/>
                  <a:pt x="159560" y="877578"/>
                </a:cubicBezTo>
                <a:cubicBezTo>
                  <a:pt x="156124" y="864978"/>
                  <a:pt x="141599" y="823247"/>
                  <a:pt x="135012" y="810072"/>
                </a:cubicBezTo>
                <a:cubicBezTo>
                  <a:pt x="131714" y="803475"/>
                  <a:pt x="126829" y="797799"/>
                  <a:pt x="122738" y="791662"/>
                </a:cubicBezTo>
                <a:cubicBezTo>
                  <a:pt x="120692" y="785525"/>
                  <a:pt x="118170" y="779527"/>
                  <a:pt x="116601" y="773251"/>
                </a:cubicBezTo>
                <a:cubicBezTo>
                  <a:pt x="114071" y="763132"/>
                  <a:pt x="113762" y="752462"/>
                  <a:pt x="110464" y="742566"/>
                </a:cubicBezTo>
                <a:cubicBezTo>
                  <a:pt x="103046" y="720311"/>
                  <a:pt x="96692" y="718464"/>
                  <a:pt x="85917" y="699608"/>
                </a:cubicBezTo>
                <a:cubicBezTo>
                  <a:pt x="81378" y="691665"/>
                  <a:pt x="78350" y="682905"/>
                  <a:pt x="73643" y="675060"/>
                </a:cubicBezTo>
                <a:cubicBezTo>
                  <a:pt x="41835" y="622047"/>
                  <a:pt x="55432" y="657182"/>
                  <a:pt x="36821" y="607554"/>
                </a:cubicBezTo>
                <a:cubicBezTo>
                  <a:pt x="34550" y="601497"/>
                  <a:pt x="32253" y="595420"/>
                  <a:pt x="30684" y="589144"/>
                </a:cubicBezTo>
                <a:cubicBezTo>
                  <a:pt x="22212" y="555256"/>
                  <a:pt x="22244" y="535419"/>
                  <a:pt x="18411" y="497090"/>
                </a:cubicBezTo>
                <a:cubicBezTo>
                  <a:pt x="16365" y="441858"/>
                  <a:pt x="15722" y="386556"/>
                  <a:pt x="12274" y="331393"/>
                </a:cubicBezTo>
                <a:cubicBezTo>
                  <a:pt x="11625" y="321006"/>
                  <a:pt x="2892" y="287727"/>
                  <a:pt x="0" y="276161"/>
                </a:cubicBezTo>
                <a:cubicBezTo>
                  <a:pt x="211" y="273205"/>
                  <a:pt x="2929" y="184480"/>
                  <a:pt x="12274" y="159560"/>
                </a:cubicBezTo>
                <a:cubicBezTo>
                  <a:pt x="14864" y="152654"/>
                  <a:pt x="18293" y="145058"/>
                  <a:pt x="24548" y="141149"/>
                </a:cubicBezTo>
                <a:cubicBezTo>
                  <a:pt x="46256" y="127581"/>
                  <a:pt x="40913" y="187175"/>
                  <a:pt x="73643" y="177970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F1E48718-AF1C-23CD-0EA2-0B97AA1F3E63}"/>
              </a:ext>
            </a:extLst>
          </p:cNvPr>
          <p:cNvSpPr/>
          <p:nvPr/>
        </p:nvSpPr>
        <p:spPr>
          <a:xfrm>
            <a:off x="7649789" y="4359840"/>
            <a:ext cx="562043" cy="337121"/>
          </a:xfrm>
          <a:custGeom>
            <a:avLst/>
            <a:gdLst>
              <a:gd name="connsiteX0" fmla="*/ 13848 w 725730"/>
              <a:gd name="connsiteY0" fmla="*/ 190354 h 423557"/>
              <a:gd name="connsiteX1" fmla="*/ 19985 w 725730"/>
              <a:gd name="connsiteY1" fmla="*/ 270134 h 423557"/>
              <a:gd name="connsiteX2" fmla="*/ 38396 w 725730"/>
              <a:gd name="connsiteY2" fmla="*/ 282408 h 423557"/>
              <a:gd name="connsiteX3" fmla="*/ 81354 w 725730"/>
              <a:gd name="connsiteY3" fmla="*/ 294682 h 423557"/>
              <a:gd name="connsiteX4" fmla="*/ 105902 w 725730"/>
              <a:gd name="connsiteY4" fmla="*/ 306956 h 423557"/>
              <a:gd name="connsiteX5" fmla="*/ 154997 w 725730"/>
              <a:gd name="connsiteY5" fmla="*/ 319230 h 423557"/>
              <a:gd name="connsiteX6" fmla="*/ 191819 w 725730"/>
              <a:gd name="connsiteY6" fmla="*/ 331503 h 423557"/>
              <a:gd name="connsiteX7" fmla="*/ 210229 w 725730"/>
              <a:gd name="connsiteY7" fmla="*/ 337640 h 423557"/>
              <a:gd name="connsiteX8" fmla="*/ 240914 w 725730"/>
              <a:gd name="connsiteY8" fmla="*/ 343777 h 423557"/>
              <a:gd name="connsiteX9" fmla="*/ 283872 w 725730"/>
              <a:gd name="connsiteY9" fmla="*/ 356051 h 423557"/>
              <a:gd name="connsiteX10" fmla="*/ 351378 w 725730"/>
              <a:gd name="connsiteY10" fmla="*/ 362188 h 423557"/>
              <a:gd name="connsiteX11" fmla="*/ 400474 w 725730"/>
              <a:gd name="connsiteY11" fmla="*/ 374462 h 423557"/>
              <a:gd name="connsiteX12" fmla="*/ 418884 w 725730"/>
              <a:gd name="connsiteY12" fmla="*/ 380599 h 423557"/>
              <a:gd name="connsiteX13" fmla="*/ 455706 w 725730"/>
              <a:gd name="connsiteY13" fmla="*/ 405146 h 423557"/>
              <a:gd name="connsiteX14" fmla="*/ 492527 w 725730"/>
              <a:gd name="connsiteY14" fmla="*/ 417420 h 423557"/>
              <a:gd name="connsiteX15" fmla="*/ 510938 w 725730"/>
              <a:gd name="connsiteY15" fmla="*/ 423557 h 423557"/>
              <a:gd name="connsiteX16" fmla="*/ 547760 w 725730"/>
              <a:gd name="connsiteY16" fmla="*/ 417420 h 423557"/>
              <a:gd name="connsiteX17" fmla="*/ 578444 w 725730"/>
              <a:gd name="connsiteY17" fmla="*/ 362188 h 423557"/>
              <a:gd name="connsiteX18" fmla="*/ 590718 w 725730"/>
              <a:gd name="connsiteY18" fmla="*/ 343777 h 423557"/>
              <a:gd name="connsiteX19" fmla="*/ 596855 w 725730"/>
              <a:gd name="connsiteY19" fmla="*/ 319230 h 423557"/>
              <a:gd name="connsiteX20" fmla="*/ 609129 w 725730"/>
              <a:gd name="connsiteY20" fmla="*/ 251724 h 423557"/>
              <a:gd name="connsiteX21" fmla="*/ 621403 w 725730"/>
              <a:gd name="connsiteY21" fmla="*/ 214902 h 423557"/>
              <a:gd name="connsiteX22" fmla="*/ 645950 w 725730"/>
              <a:gd name="connsiteY22" fmla="*/ 178081 h 423557"/>
              <a:gd name="connsiteX23" fmla="*/ 664361 w 725730"/>
              <a:gd name="connsiteY23" fmla="*/ 165807 h 423557"/>
              <a:gd name="connsiteX24" fmla="*/ 695046 w 725730"/>
              <a:gd name="connsiteY24" fmla="*/ 110575 h 423557"/>
              <a:gd name="connsiteX25" fmla="*/ 701182 w 725730"/>
              <a:gd name="connsiteY25" fmla="*/ 92164 h 423557"/>
              <a:gd name="connsiteX26" fmla="*/ 725730 w 725730"/>
              <a:gd name="connsiteY26" fmla="*/ 55342 h 423557"/>
              <a:gd name="connsiteX27" fmla="*/ 682772 w 725730"/>
              <a:gd name="connsiteY27" fmla="*/ 110 h 423557"/>
              <a:gd name="connsiteX28" fmla="*/ 664361 w 725730"/>
              <a:gd name="connsiteY28" fmla="*/ 6247 h 423557"/>
              <a:gd name="connsiteX29" fmla="*/ 645950 w 725730"/>
              <a:gd name="connsiteY29" fmla="*/ 61479 h 423557"/>
              <a:gd name="connsiteX30" fmla="*/ 627539 w 725730"/>
              <a:gd name="connsiteY30" fmla="*/ 98301 h 423557"/>
              <a:gd name="connsiteX31" fmla="*/ 590718 w 725730"/>
              <a:gd name="connsiteY31" fmla="*/ 122848 h 423557"/>
              <a:gd name="connsiteX32" fmla="*/ 547760 w 725730"/>
              <a:gd name="connsiteY32" fmla="*/ 147396 h 423557"/>
              <a:gd name="connsiteX33" fmla="*/ 467980 w 725730"/>
              <a:gd name="connsiteY33" fmla="*/ 135122 h 423557"/>
              <a:gd name="connsiteX34" fmla="*/ 449569 w 725730"/>
              <a:gd name="connsiteY34" fmla="*/ 128985 h 423557"/>
              <a:gd name="connsiteX35" fmla="*/ 400474 w 725730"/>
              <a:gd name="connsiteY35" fmla="*/ 122848 h 423557"/>
              <a:gd name="connsiteX36" fmla="*/ 375926 w 725730"/>
              <a:gd name="connsiteY36" fmla="*/ 116711 h 423557"/>
              <a:gd name="connsiteX37" fmla="*/ 339105 w 725730"/>
              <a:gd name="connsiteY37" fmla="*/ 110575 h 423557"/>
              <a:gd name="connsiteX38" fmla="*/ 271599 w 725730"/>
              <a:gd name="connsiteY38" fmla="*/ 92164 h 423557"/>
              <a:gd name="connsiteX39" fmla="*/ 247051 w 725730"/>
              <a:gd name="connsiteY39" fmla="*/ 86027 h 423557"/>
              <a:gd name="connsiteX40" fmla="*/ 210229 w 725730"/>
              <a:gd name="connsiteY40" fmla="*/ 73753 h 423557"/>
              <a:gd name="connsiteX41" fmla="*/ 161134 w 725730"/>
              <a:gd name="connsiteY41" fmla="*/ 61479 h 423557"/>
              <a:gd name="connsiteX42" fmla="*/ 142723 w 725730"/>
              <a:gd name="connsiteY42" fmla="*/ 55342 h 423557"/>
              <a:gd name="connsiteX43" fmla="*/ 99765 w 725730"/>
              <a:gd name="connsiteY43" fmla="*/ 43069 h 423557"/>
              <a:gd name="connsiteX44" fmla="*/ 50670 w 725730"/>
              <a:gd name="connsiteY44" fmla="*/ 49205 h 423557"/>
              <a:gd name="connsiteX45" fmla="*/ 32259 w 725730"/>
              <a:gd name="connsiteY45" fmla="*/ 86027 h 423557"/>
              <a:gd name="connsiteX46" fmla="*/ 19985 w 725730"/>
              <a:gd name="connsiteY46" fmla="*/ 104438 h 423557"/>
              <a:gd name="connsiteX47" fmla="*/ 1574 w 725730"/>
              <a:gd name="connsiteY47" fmla="*/ 141259 h 423557"/>
              <a:gd name="connsiteX48" fmla="*/ 13848 w 725730"/>
              <a:gd name="connsiteY48" fmla="*/ 190354 h 4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25730" h="423557">
                <a:moveTo>
                  <a:pt x="13848" y="190354"/>
                </a:moveTo>
                <a:cubicBezTo>
                  <a:pt x="16917" y="211833"/>
                  <a:pt x="13113" y="244363"/>
                  <a:pt x="19985" y="270134"/>
                </a:cubicBezTo>
                <a:cubicBezTo>
                  <a:pt x="21885" y="277261"/>
                  <a:pt x="31799" y="279109"/>
                  <a:pt x="38396" y="282408"/>
                </a:cubicBezTo>
                <a:cubicBezTo>
                  <a:pt x="53232" y="289826"/>
                  <a:pt x="65625" y="288783"/>
                  <a:pt x="81354" y="294682"/>
                </a:cubicBezTo>
                <a:cubicBezTo>
                  <a:pt x="89920" y="297894"/>
                  <a:pt x="97223" y="304063"/>
                  <a:pt x="105902" y="306956"/>
                </a:cubicBezTo>
                <a:cubicBezTo>
                  <a:pt x="121905" y="312290"/>
                  <a:pt x="138994" y="313896"/>
                  <a:pt x="154997" y="319230"/>
                </a:cubicBezTo>
                <a:lnTo>
                  <a:pt x="191819" y="331503"/>
                </a:lnTo>
                <a:cubicBezTo>
                  <a:pt x="197956" y="333549"/>
                  <a:pt x="203886" y="336371"/>
                  <a:pt x="210229" y="337640"/>
                </a:cubicBezTo>
                <a:cubicBezTo>
                  <a:pt x="220457" y="339686"/>
                  <a:pt x="230795" y="341247"/>
                  <a:pt x="240914" y="343777"/>
                </a:cubicBezTo>
                <a:cubicBezTo>
                  <a:pt x="262550" y="349186"/>
                  <a:pt x="259277" y="352772"/>
                  <a:pt x="283872" y="356051"/>
                </a:cubicBezTo>
                <a:cubicBezTo>
                  <a:pt x="306269" y="359037"/>
                  <a:pt x="328876" y="360142"/>
                  <a:pt x="351378" y="362188"/>
                </a:cubicBezTo>
                <a:cubicBezTo>
                  <a:pt x="367743" y="366279"/>
                  <a:pt x="384471" y="369127"/>
                  <a:pt x="400474" y="374462"/>
                </a:cubicBezTo>
                <a:cubicBezTo>
                  <a:pt x="406611" y="376508"/>
                  <a:pt x="413229" y="377458"/>
                  <a:pt x="418884" y="380599"/>
                </a:cubicBezTo>
                <a:cubicBezTo>
                  <a:pt x="431779" y="387763"/>
                  <a:pt x="441712" y="400481"/>
                  <a:pt x="455706" y="405146"/>
                </a:cubicBezTo>
                <a:lnTo>
                  <a:pt x="492527" y="417420"/>
                </a:lnTo>
                <a:lnTo>
                  <a:pt x="510938" y="423557"/>
                </a:lnTo>
                <a:cubicBezTo>
                  <a:pt x="523212" y="421511"/>
                  <a:pt x="536389" y="422474"/>
                  <a:pt x="547760" y="417420"/>
                </a:cubicBezTo>
                <a:cubicBezTo>
                  <a:pt x="575129" y="405256"/>
                  <a:pt x="563708" y="384292"/>
                  <a:pt x="578444" y="362188"/>
                </a:cubicBezTo>
                <a:lnTo>
                  <a:pt x="590718" y="343777"/>
                </a:lnTo>
                <a:cubicBezTo>
                  <a:pt x="592764" y="335595"/>
                  <a:pt x="595201" y="327500"/>
                  <a:pt x="596855" y="319230"/>
                </a:cubicBezTo>
                <a:cubicBezTo>
                  <a:pt x="600364" y="301684"/>
                  <a:pt x="604192" y="269827"/>
                  <a:pt x="609129" y="251724"/>
                </a:cubicBezTo>
                <a:cubicBezTo>
                  <a:pt x="612533" y="239242"/>
                  <a:pt x="614226" y="225667"/>
                  <a:pt x="621403" y="214902"/>
                </a:cubicBezTo>
                <a:cubicBezTo>
                  <a:pt x="629585" y="202628"/>
                  <a:pt x="633676" y="186263"/>
                  <a:pt x="645950" y="178081"/>
                </a:cubicBezTo>
                <a:lnTo>
                  <a:pt x="664361" y="165807"/>
                </a:lnTo>
                <a:cubicBezTo>
                  <a:pt x="679379" y="120752"/>
                  <a:pt x="667486" y="138133"/>
                  <a:pt x="695046" y="110575"/>
                </a:cubicBezTo>
                <a:cubicBezTo>
                  <a:pt x="697091" y="104438"/>
                  <a:pt x="698041" y="97819"/>
                  <a:pt x="701182" y="92164"/>
                </a:cubicBezTo>
                <a:cubicBezTo>
                  <a:pt x="708346" y="79269"/>
                  <a:pt x="725730" y="55342"/>
                  <a:pt x="725730" y="55342"/>
                </a:cubicBezTo>
                <a:cubicBezTo>
                  <a:pt x="714401" y="28907"/>
                  <a:pt x="714979" y="4711"/>
                  <a:pt x="682772" y="110"/>
                </a:cubicBezTo>
                <a:cubicBezTo>
                  <a:pt x="676368" y="-805"/>
                  <a:pt x="670498" y="4201"/>
                  <a:pt x="664361" y="6247"/>
                </a:cubicBezTo>
                <a:lnTo>
                  <a:pt x="645950" y="61479"/>
                </a:lnTo>
                <a:cubicBezTo>
                  <a:pt x="641572" y="74612"/>
                  <a:pt x="638736" y="88504"/>
                  <a:pt x="627539" y="98301"/>
                </a:cubicBezTo>
                <a:cubicBezTo>
                  <a:pt x="616438" y="108015"/>
                  <a:pt x="601149" y="112417"/>
                  <a:pt x="590718" y="122848"/>
                </a:cubicBezTo>
                <a:cubicBezTo>
                  <a:pt x="566343" y="147223"/>
                  <a:pt x="580727" y="139154"/>
                  <a:pt x="547760" y="147396"/>
                </a:cubicBezTo>
                <a:cubicBezTo>
                  <a:pt x="534055" y="145438"/>
                  <a:pt x="483309" y="138528"/>
                  <a:pt x="467980" y="135122"/>
                </a:cubicBezTo>
                <a:cubicBezTo>
                  <a:pt x="461665" y="133719"/>
                  <a:pt x="455934" y="130142"/>
                  <a:pt x="449569" y="128985"/>
                </a:cubicBezTo>
                <a:cubicBezTo>
                  <a:pt x="433343" y="126035"/>
                  <a:pt x="416742" y="125559"/>
                  <a:pt x="400474" y="122848"/>
                </a:cubicBezTo>
                <a:cubicBezTo>
                  <a:pt x="392154" y="121461"/>
                  <a:pt x="384197" y="118365"/>
                  <a:pt x="375926" y="116711"/>
                </a:cubicBezTo>
                <a:cubicBezTo>
                  <a:pt x="363725" y="114271"/>
                  <a:pt x="351379" y="112620"/>
                  <a:pt x="339105" y="110575"/>
                </a:cubicBezTo>
                <a:cubicBezTo>
                  <a:pt x="304691" y="99104"/>
                  <a:pt x="326969" y="106007"/>
                  <a:pt x="271599" y="92164"/>
                </a:cubicBezTo>
                <a:cubicBezTo>
                  <a:pt x="263416" y="90118"/>
                  <a:pt x="255053" y="88694"/>
                  <a:pt x="247051" y="86027"/>
                </a:cubicBezTo>
                <a:cubicBezTo>
                  <a:pt x="234777" y="81936"/>
                  <a:pt x="222781" y="76891"/>
                  <a:pt x="210229" y="73753"/>
                </a:cubicBezTo>
                <a:cubicBezTo>
                  <a:pt x="193864" y="69662"/>
                  <a:pt x="177137" y="66813"/>
                  <a:pt x="161134" y="61479"/>
                </a:cubicBezTo>
                <a:cubicBezTo>
                  <a:pt x="154997" y="59433"/>
                  <a:pt x="148943" y="57119"/>
                  <a:pt x="142723" y="55342"/>
                </a:cubicBezTo>
                <a:cubicBezTo>
                  <a:pt x="88756" y="39922"/>
                  <a:pt x="143929" y="57788"/>
                  <a:pt x="99765" y="43069"/>
                </a:cubicBezTo>
                <a:cubicBezTo>
                  <a:pt x="83400" y="45114"/>
                  <a:pt x="65983" y="43080"/>
                  <a:pt x="50670" y="49205"/>
                </a:cubicBezTo>
                <a:cubicBezTo>
                  <a:pt x="39678" y="53602"/>
                  <a:pt x="36457" y="77631"/>
                  <a:pt x="32259" y="86027"/>
                </a:cubicBezTo>
                <a:cubicBezTo>
                  <a:pt x="28960" y="92624"/>
                  <a:pt x="23284" y="97841"/>
                  <a:pt x="19985" y="104438"/>
                </a:cubicBezTo>
                <a:cubicBezTo>
                  <a:pt x="-5424" y="155254"/>
                  <a:pt x="36751" y="88494"/>
                  <a:pt x="1574" y="141259"/>
                </a:cubicBezTo>
                <a:cubicBezTo>
                  <a:pt x="-4964" y="173950"/>
                  <a:pt x="10779" y="168875"/>
                  <a:pt x="13848" y="190354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1CCE372C-60D0-A0FE-9C72-81287713F899}"/>
              </a:ext>
            </a:extLst>
          </p:cNvPr>
          <p:cNvSpPr/>
          <p:nvPr/>
        </p:nvSpPr>
        <p:spPr>
          <a:xfrm>
            <a:off x="2408729" y="374144"/>
            <a:ext cx="1104132" cy="903640"/>
          </a:xfrm>
          <a:custGeom>
            <a:avLst/>
            <a:gdLst>
              <a:gd name="connsiteX0" fmla="*/ 135012 w 1425694"/>
              <a:gd name="connsiteY0" fmla="*/ 0 h 1135329"/>
              <a:gd name="connsiteX1" fmla="*/ 6137 w 1425694"/>
              <a:gd name="connsiteY1" fmla="*/ 61369 h 1135329"/>
              <a:gd name="connsiteX2" fmla="*/ 0 w 1425694"/>
              <a:gd name="connsiteY2" fmla="*/ 79780 h 1135329"/>
              <a:gd name="connsiteX3" fmla="*/ 12273 w 1425694"/>
              <a:gd name="connsiteY3" fmla="*/ 159560 h 1135329"/>
              <a:gd name="connsiteX4" fmla="*/ 55232 w 1425694"/>
              <a:gd name="connsiteY4" fmla="*/ 177971 h 1135329"/>
              <a:gd name="connsiteX5" fmla="*/ 171833 w 1425694"/>
              <a:gd name="connsiteY5" fmla="*/ 202518 h 1135329"/>
              <a:gd name="connsiteX6" fmla="*/ 202518 w 1425694"/>
              <a:gd name="connsiteY6" fmla="*/ 208655 h 1135329"/>
              <a:gd name="connsiteX7" fmla="*/ 331393 w 1425694"/>
              <a:gd name="connsiteY7" fmla="*/ 214792 h 1135329"/>
              <a:gd name="connsiteX8" fmla="*/ 368214 w 1425694"/>
              <a:gd name="connsiteY8" fmla="*/ 220929 h 1135329"/>
              <a:gd name="connsiteX9" fmla="*/ 374351 w 1425694"/>
              <a:gd name="connsiteY9" fmla="*/ 251614 h 1135329"/>
              <a:gd name="connsiteX10" fmla="*/ 386625 w 1425694"/>
              <a:gd name="connsiteY10" fmla="*/ 325257 h 1135329"/>
              <a:gd name="connsiteX11" fmla="*/ 392762 w 1425694"/>
              <a:gd name="connsiteY11" fmla="*/ 472543 h 1135329"/>
              <a:gd name="connsiteX12" fmla="*/ 398899 w 1425694"/>
              <a:gd name="connsiteY12" fmla="*/ 497090 h 1135329"/>
              <a:gd name="connsiteX13" fmla="*/ 423447 w 1425694"/>
              <a:gd name="connsiteY13" fmla="*/ 558459 h 1135329"/>
              <a:gd name="connsiteX14" fmla="*/ 454131 w 1425694"/>
              <a:gd name="connsiteY14" fmla="*/ 601418 h 1135329"/>
              <a:gd name="connsiteX15" fmla="*/ 460268 w 1425694"/>
              <a:gd name="connsiteY15" fmla="*/ 619829 h 1135329"/>
              <a:gd name="connsiteX16" fmla="*/ 472542 w 1425694"/>
              <a:gd name="connsiteY16" fmla="*/ 638239 h 1135329"/>
              <a:gd name="connsiteX17" fmla="*/ 497090 w 1425694"/>
              <a:gd name="connsiteY17" fmla="*/ 687335 h 1135329"/>
              <a:gd name="connsiteX18" fmla="*/ 515500 w 1425694"/>
              <a:gd name="connsiteY18" fmla="*/ 718019 h 1135329"/>
              <a:gd name="connsiteX19" fmla="*/ 540048 w 1425694"/>
              <a:gd name="connsiteY19" fmla="*/ 760977 h 1135329"/>
              <a:gd name="connsiteX20" fmla="*/ 552322 w 1425694"/>
              <a:gd name="connsiteY20" fmla="*/ 803936 h 1135329"/>
              <a:gd name="connsiteX21" fmla="*/ 558459 w 1425694"/>
              <a:gd name="connsiteY21" fmla="*/ 822347 h 1135329"/>
              <a:gd name="connsiteX22" fmla="*/ 564596 w 1425694"/>
              <a:gd name="connsiteY22" fmla="*/ 846894 h 1135329"/>
              <a:gd name="connsiteX23" fmla="*/ 576869 w 1425694"/>
              <a:gd name="connsiteY23" fmla="*/ 865305 h 1135329"/>
              <a:gd name="connsiteX24" fmla="*/ 583006 w 1425694"/>
              <a:gd name="connsiteY24" fmla="*/ 883716 h 1135329"/>
              <a:gd name="connsiteX25" fmla="*/ 601417 w 1425694"/>
              <a:gd name="connsiteY25" fmla="*/ 895990 h 1135329"/>
              <a:gd name="connsiteX26" fmla="*/ 656649 w 1425694"/>
              <a:gd name="connsiteY26" fmla="*/ 926674 h 1135329"/>
              <a:gd name="connsiteX27" fmla="*/ 736429 w 1425694"/>
              <a:gd name="connsiteY27" fmla="*/ 975769 h 1135329"/>
              <a:gd name="connsiteX28" fmla="*/ 767114 w 1425694"/>
              <a:gd name="connsiteY28" fmla="*/ 994180 h 1135329"/>
              <a:gd name="connsiteX29" fmla="*/ 846894 w 1425694"/>
              <a:gd name="connsiteY29" fmla="*/ 1049412 h 1135329"/>
              <a:gd name="connsiteX30" fmla="*/ 889852 w 1425694"/>
              <a:gd name="connsiteY30" fmla="*/ 1092371 h 1135329"/>
              <a:gd name="connsiteX31" fmla="*/ 902126 w 1425694"/>
              <a:gd name="connsiteY31" fmla="*/ 1110782 h 1135329"/>
              <a:gd name="connsiteX32" fmla="*/ 938947 w 1425694"/>
              <a:gd name="connsiteY32" fmla="*/ 1129192 h 1135329"/>
              <a:gd name="connsiteX33" fmla="*/ 988043 w 1425694"/>
              <a:gd name="connsiteY33" fmla="*/ 1135329 h 1135329"/>
              <a:gd name="connsiteX34" fmla="*/ 1043275 w 1425694"/>
              <a:gd name="connsiteY34" fmla="*/ 1123055 h 1135329"/>
              <a:gd name="connsiteX35" fmla="*/ 1104644 w 1425694"/>
              <a:gd name="connsiteY35" fmla="*/ 1067823 h 1135329"/>
              <a:gd name="connsiteX36" fmla="*/ 1123055 w 1425694"/>
              <a:gd name="connsiteY36" fmla="*/ 1043275 h 1135329"/>
              <a:gd name="connsiteX37" fmla="*/ 1141465 w 1425694"/>
              <a:gd name="connsiteY37" fmla="*/ 1024865 h 1135329"/>
              <a:gd name="connsiteX38" fmla="*/ 1153739 w 1425694"/>
              <a:gd name="connsiteY38" fmla="*/ 1006454 h 1135329"/>
              <a:gd name="connsiteX39" fmla="*/ 1178287 w 1425694"/>
              <a:gd name="connsiteY39" fmla="*/ 994180 h 1135329"/>
              <a:gd name="connsiteX40" fmla="*/ 1215108 w 1425694"/>
              <a:gd name="connsiteY40" fmla="*/ 969633 h 1135329"/>
              <a:gd name="connsiteX41" fmla="*/ 1233519 w 1425694"/>
              <a:gd name="connsiteY41" fmla="*/ 963496 h 1135329"/>
              <a:gd name="connsiteX42" fmla="*/ 1264204 w 1425694"/>
              <a:gd name="connsiteY42" fmla="*/ 957359 h 1135329"/>
              <a:gd name="connsiteX43" fmla="*/ 1288751 w 1425694"/>
              <a:gd name="connsiteY43" fmla="*/ 951222 h 1135329"/>
              <a:gd name="connsiteX44" fmla="*/ 1337847 w 1425694"/>
              <a:gd name="connsiteY44" fmla="*/ 914400 h 1135329"/>
              <a:gd name="connsiteX45" fmla="*/ 1374668 w 1425694"/>
              <a:gd name="connsiteY45" fmla="*/ 883716 h 1135329"/>
              <a:gd name="connsiteX46" fmla="*/ 1417626 w 1425694"/>
              <a:gd name="connsiteY46" fmla="*/ 828484 h 1135329"/>
              <a:gd name="connsiteX47" fmla="*/ 1417626 w 1425694"/>
              <a:gd name="connsiteY47" fmla="*/ 742567 h 1135329"/>
              <a:gd name="connsiteX48" fmla="*/ 1399216 w 1425694"/>
              <a:gd name="connsiteY48" fmla="*/ 681198 h 1135329"/>
              <a:gd name="connsiteX49" fmla="*/ 1393079 w 1425694"/>
              <a:gd name="connsiteY49" fmla="*/ 662787 h 1135329"/>
              <a:gd name="connsiteX50" fmla="*/ 1356257 w 1425694"/>
              <a:gd name="connsiteY50" fmla="*/ 619829 h 1135329"/>
              <a:gd name="connsiteX51" fmla="*/ 1313299 w 1425694"/>
              <a:gd name="connsiteY51" fmla="*/ 570733 h 1135329"/>
              <a:gd name="connsiteX52" fmla="*/ 1288751 w 1425694"/>
              <a:gd name="connsiteY52" fmla="*/ 552322 h 1135329"/>
              <a:gd name="connsiteX53" fmla="*/ 1221245 w 1425694"/>
              <a:gd name="connsiteY53" fmla="*/ 497090 h 1135329"/>
              <a:gd name="connsiteX54" fmla="*/ 1196698 w 1425694"/>
              <a:gd name="connsiteY54" fmla="*/ 478680 h 1135329"/>
              <a:gd name="connsiteX55" fmla="*/ 1159876 w 1425694"/>
              <a:gd name="connsiteY55" fmla="*/ 441858 h 1135329"/>
              <a:gd name="connsiteX56" fmla="*/ 1098507 w 1425694"/>
              <a:gd name="connsiteY56" fmla="*/ 423447 h 1135329"/>
              <a:gd name="connsiteX57" fmla="*/ 1012590 w 1425694"/>
              <a:gd name="connsiteY57" fmla="*/ 405037 h 1135329"/>
              <a:gd name="connsiteX58" fmla="*/ 938947 w 1425694"/>
              <a:gd name="connsiteY58" fmla="*/ 411173 h 1135329"/>
              <a:gd name="connsiteX59" fmla="*/ 902126 w 1425694"/>
              <a:gd name="connsiteY59" fmla="*/ 423447 h 1135329"/>
              <a:gd name="connsiteX60" fmla="*/ 865304 w 1425694"/>
              <a:gd name="connsiteY60" fmla="*/ 417310 h 1135329"/>
              <a:gd name="connsiteX61" fmla="*/ 822346 w 1425694"/>
              <a:gd name="connsiteY61" fmla="*/ 411173 h 1135329"/>
              <a:gd name="connsiteX62" fmla="*/ 803935 w 1425694"/>
              <a:gd name="connsiteY62" fmla="*/ 405037 h 1135329"/>
              <a:gd name="connsiteX63" fmla="*/ 785524 w 1425694"/>
              <a:gd name="connsiteY63" fmla="*/ 294572 h 1135329"/>
              <a:gd name="connsiteX64" fmla="*/ 779388 w 1425694"/>
              <a:gd name="connsiteY64" fmla="*/ 245477 h 1135329"/>
              <a:gd name="connsiteX65" fmla="*/ 773251 w 1425694"/>
              <a:gd name="connsiteY65" fmla="*/ 214792 h 1135329"/>
              <a:gd name="connsiteX66" fmla="*/ 779388 w 1425694"/>
              <a:gd name="connsiteY66" fmla="*/ 190245 h 1135329"/>
              <a:gd name="connsiteX67" fmla="*/ 773251 w 1425694"/>
              <a:gd name="connsiteY67" fmla="*/ 171834 h 1135329"/>
              <a:gd name="connsiteX68" fmla="*/ 736429 w 1425694"/>
              <a:gd name="connsiteY68" fmla="*/ 153423 h 1135329"/>
              <a:gd name="connsiteX69" fmla="*/ 687334 w 1425694"/>
              <a:gd name="connsiteY69" fmla="*/ 135012 h 1135329"/>
              <a:gd name="connsiteX70" fmla="*/ 619828 w 1425694"/>
              <a:gd name="connsiteY70" fmla="*/ 116602 h 1135329"/>
              <a:gd name="connsiteX71" fmla="*/ 558459 w 1425694"/>
              <a:gd name="connsiteY71" fmla="*/ 110465 h 1135329"/>
              <a:gd name="connsiteX72" fmla="*/ 478679 w 1425694"/>
              <a:gd name="connsiteY72" fmla="*/ 98191 h 1135329"/>
              <a:gd name="connsiteX73" fmla="*/ 374351 w 1425694"/>
              <a:gd name="connsiteY73" fmla="*/ 98191 h 1135329"/>
              <a:gd name="connsiteX74" fmla="*/ 355941 w 1425694"/>
              <a:gd name="connsiteY74" fmla="*/ 92054 h 1135329"/>
              <a:gd name="connsiteX75" fmla="*/ 300708 w 1425694"/>
              <a:gd name="connsiteY75" fmla="*/ 85917 h 1135329"/>
              <a:gd name="connsiteX76" fmla="*/ 270024 w 1425694"/>
              <a:gd name="connsiteY76" fmla="*/ 79780 h 1135329"/>
              <a:gd name="connsiteX77" fmla="*/ 208655 w 1425694"/>
              <a:gd name="connsiteY77" fmla="*/ 73643 h 1135329"/>
              <a:gd name="connsiteX78" fmla="*/ 171833 w 1425694"/>
              <a:gd name="connsiteY78" fmla="*/ 61369 h 1135329"/>
              <a:gd name="connsiteX79" fmla="*/ 135012 w 1425694"/>
              <a:gd name="connsiteY79" fmla="*/ 0 h 1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425694" h="1135329">
                <a:moveTo>
                  <a:pt x="135012" y="0"/>
                </a:moveTo>
                <a:cubicBezTo>
                  <a:pt x="72156" y="23158"/>
                  <a:pt x="30584" y="12474"/>
                  <a:pt x="6137" y="61369"/>
                </a:cubicBezTo>
                <a:cubicBezTo>
                  <a:pt x="3244" y="67155"/>
                  <a:pt x="2046" y="73643"/>
                  <a:pt x="0" y="79780"/>
                </a:cubicBezTo>
                <a:cubicBezTo>
                  <a:pt x="4091" y="106373"/>
                  <a:pt x="-918" y="136109"/>
                  <a:pt x="12273" y="159560"/>
                </a:cubicBezTo>
                <a:cubicBezTo>
                  <a:pt x="19911" y="173139"/>
                  <a:pt x="40541" y="172786"/>
                  <a:pt x="55232" y="177971"/>
                </a:cubicBezTo>
                <a:cubicBezTo>
                  <a:pt x="127732" y="203559"/>
                  <a:pt x="101109" y="192415"/>
                  <a:pt x="171833" y="202518"/>
                </a:cubicBezTo>
                <a:cubicBezTo>
                  <a:pt x="182159" y="203993"/>
                  <a:pt x="192118" y="207855"/>
                  <a:pt x="202518" y="208655"/>
                </a:cubicBezTo>
                <a:cubicBezTo>
                  <a:pt x="245398" y="211954"/>
                  <a:pt x="288435" y="212746"/>
                  <a:pt x="331393" y="214792"/>
                </a:cubicBezTo>
                <a:cubicBezTo>
                  <a:pt x="343667" y="216838"/>
                  <a:pt x="358767" y="212831"/>
                  <a:pt x="368214" y="220929"/>
                </a:cubicBezTo>
                <a:cubicBezTo>
                  <a:pt x="376134" y="227717"/>
                  <a:pt x="372876" y="241288"/>
                  <a:pt x="374351" y="251614"/>
                </a:cubicBezTo>
                <a:cubicBezTo>
                  <a:pt x="384628" y="323552"/>
                  <a:pt x="373434" y="285684"/>
                  <a:pt x="386625" y="325257"/>
                </a:cubicBezTo>
                <a:cubicBezTo>
                  <a:pt x="388671" y="374352"/>
                  <a:pt x="389261" y="423530"/>
                  <a:pt x="392762" y="472543"/>
                </a:cubicBezTo>
                <a:cubicBezTo>
                  <a:pt x="393363" y="480956"/>
                  <a:pt x="396475" y="489012"/>
                  <a:pt x="398899" y="497090"/>
                </a:cubicBezTo>
                <a:cubicBezTo>
                  <a:pt x="405257" y="518281"/>
                  <a:pt x="411616" y="539529"/>
                  <a:pt x="423447" y="558459"/>
                </a:cubicBezTo>
                <a:cubicBezTo>
                  <a:pt x="430392" y="569571"/>
                  <a:pt x="447643" y="588441"/>
                  <a:pt x="454131" y="601418"/>
                </a:cubicBezTo>
                <a:cubicBezTo>
                  <a:pt x="457024" y="607204"/>
                  <a:pt x="457375" y="614043"/>
                  <a:pt x="460268" y="619829"/>
                </a:cubicBezTo>
                <a:cubicBezTo>
                  <a:pt x="463566" y="626426"/>
                  <a:pt x="469010" y="631764"/>
                  <a:pt x="472542" y="638239"/>
                </a:cubicBezTo>
                <a:cubicBezTo>
                  <a:pt x="481304" y="654302"/>
                  <a:pt x="487676" y="671645"/>
                  <a:pt x="497090" y="687335"/>
                </a:cubicBezTo>
                <a:cubicBezTo>
                  <a:pt x="503227" y="697563"/>
                  <a:pt x="509707" y="707592"/>
                  <a:pt x="515500" y="718019"/>
                </a:cubicBezTo>
                <a:cubicBezTo>
                  <a:pt x="541449" y="764728"/>
                  <a:pt x="514334" y="722408"/>
                  <a:pt x="540048" y="760977"/>
                </a:cubicBezTo>
                <a:cubicBezTo>
                  <a:pt x="554762" y="805120"/>
                  <a:pt x="536910" y="749994"/>
                  <a:pt x="552322" y="803936"/>
                </a:cubicBezTo>
                <a:cubicBezTo>
                  <a:pt x="554099" y="810156"/>
                  <a:pt x="556682" y="816127"/>
                  <a:pt x="558459" y="822347"/>
                </a:cubicBezTo>
                <a:cubicBezTo>
                  <a:pt x="560776" y="830457"/>
                  <a:pt x="561274" y="839142"/>
                  <a:pt x="564596" y="846894"/>
                </a:cubicBezTo>
                <a:cubicBezTo>
                  <a:pt x="567501" y="853673"/>
                  <a:pt x="573571" y="858708"/>
                  <a:pt x="576869" y="865305"/>
                </a:cubicBezTo>
                <a:cubicBezTo>
                  <a:pt x="579762" y="871091"/>
                  <a:pt x="578965" y="878665"/>
                  <a:pt x="583006" y="883716"/>
                </a:cubicBezTo>
                <a:cubicBezTo>
                  <a:pt x="587614" y="889475"/>
                  <a:pt x="595013" y="892331"/>
                  <a:pt x="601417" y="895990"/>
                </a:cubicBezTo>
                <a:cubicBezTo>
                  <a:pt x="683507" y="942897"/>
                  <a:pt x="557005" y="865354"/>
                  <a:pt x="656649" y="926674"/>
                </a:cubicBezTo>
                <a:cubicBezTo>
                  <a:pt x="752835" y="985866"/>
                  <a:pt x="666344" y="933718"/>
                  <a:pt x="736429" y="975769"/>
                </a:cubicBezTo>
                <a:cubicBezTo>
                  <a:pt x="746657" y="981906"/>
                  <a:pt x="757307" y="987390"/>
                  <a:pt x="767114" y="994180"/>
                </a:cubicBezTo>
                <a:cubicBezTo>
                  <a:pt x="793707" y="1012591"/>
                  <a:pt x="824023" y="1026541"/>
                  <a:pt x="846894" y="1049412"/>
                </a:cubicBezTo>
                <a:cubicBezTo>
                  <a:pt x="861213" y="1063732"/>
                  <a:pt x="878619" y="1075521"/>
                  <a:pt x="889852" y="1092371"/>
                </a:cubicBezTo>
                <a:cubicBezTo>
                  <a:pt x="893943" y="1098508"/>
                  <a:pt x="896910" y="1105567"/>
                  <a:pt x="902126" y="1110782"/>
                </a:cubicBezTo>
                <a:cubicBezTo>
                  <a:pt x="910859" y="1119515"/>
                  <a:pt x="926748" y="1126974"/>
                  <a:pt x="938947" y="1129192"/>
                </a:cubicBezTo>
                <a:cubicBezTo>
                  <a:pt x="955174" y="1132142"/>
                  <a:pt x="971678" y="1133283"/>
                  <a:pt x="988043" y="1135329"/>
                </a:cubicBezTo>
                <a:cubicBezTo>
                  <a:pt x="997057" y="1133827"/>
                  <a:pt x="1030833" y="1130164"/>
                  <a:pt x="1043275" y="1123055"/>
                </a:cubicBezTo>
                <a:cubicBezTo>
                  <a:pt x="1061344" y="1112730"/>
                  <a:pt x="1095151" y="1080481"/>
                  <a:pt x="1104644" y="1067823"/>
                </a:cubicBezTo>
                <a:cubicBezTo>
                  <a:pt x="1110781" y="1059640"/>
                  <a:pt x="1116399" y="1051041"/>
                  <a:pt x="1123055" y="1043275"/>
                </a:cubicBezTo>
                <a:cubicBezTo>
                  <a:pt x="1128703" y="1036686"/>
                  <a:pt x="1135909" y="1031532"/>
                  <a:pt x="1141465" y="1024865"/>
                </a:cubicBezTo>
                <a:cubicBezTo>
                  <a:pt x="1146187" y="1019199"/>
                  <a:pt x="1148073" y="1011176"/>
                  <a:pt x="1153739" y="1006454"/>
                </a:cubicBezTo>
                <a:cubicBezTo>
                  <a:pt x="1160767" y="1000597"/>
                  <a:pt x="1170442" y="998887"/>
                  <a:pt x="1178287" y="994180"/>
                </a:cubicBezTo>
                <a:cubicBezTo>
                  <a:pt x="1190936" y="986591"/>
                  <a:pt x="1201114" y="974298"/>
                  <a:pt x="1215108" y="969633"/>
                </a:cubicBezTo>
                <a:cubicBezTo>
                  <a:pt x="1221245" y="967587"/>
                  <a:pt x="1227243" y="965065"/>
                  <a:pt x="1233519" y="963496"/>
                </a:cubicBezTo>
                <a:cubicBezTo>
                  <a:pt x="1243638" y="960966"/>
                  <a:pt x="1254022" y="959622"/>
                  <a:pt x="1264204" y="957359"/>
                </a:cubicBezTo>
                <a:cubicBezTo>
                  <a:pt x="1272437" y="955529"/>
                  <a:pt x="1280569" y="953268"/>
                  <a:pt x="1288751" y="951222"/>
                </a:cubicBezTo>
                <a:cubicBezTo>
                  <a:pt x="1353226" y="912537"/>
                  <a:pt x="1291831" y="952748"/>
                  <a:pt x="1337847" y="914400"/>
                </a:cubicBezTo>
                <a:cubicBezTo>
                  <a:pt x="1364174" y="892461"/>
                  <a:pt x="1350223" y="913049"/>
                  <a:pt x="1374668" y="883716"/>
                </a:cubicBezTo>
                <a:cubicBezTo>
                  <a:pt x="1389600" y="865798"/>
                  <a:pt x="1417626" y="828484"/>
                  <a:pt x="1417626" y="828484"/>
                </a:cubicBezTo>
                <a:cubicBezTo>
                  <a:pt x="1430383" y="790212"/>
                  <a:pt x="1426182" y="811017"/>
                  <a:pt x="1417626" y="742567"/>
                </a:cubicBezTo>
                <a:cubicBezTo>
                  <a:pt x="1413518" y="709698"/>
                  <a:pt x="1410941" y="712465"/>
                  <a:pt x="1399216" y="681198"/>
                </a:cubicBezTo>
                <a:cubicBezTo>
                  <a:pt x="1396945" y="675141"/>
                  <a:pt x="1396289" y="668404"/>
                  <a:pt x="1393079" y="662787"/>
                </a:cubicBezTo>
                <a:cubicBezTo>
                  <a:pt x="1377693" y="635862"/>
                  <a:pt x="1374916" y="641597"/>
                  <a:pt x="1356257" y="619829"/>
                </a:cubicBezTo>
                <a:cubicBezTo>
                  <a:pt x="1328449" y="587386"/>
                  <a:pt x="1347857" y="600971"/>
                  <a:pt x="1313299" y="570733"/>
                </a:cubicBezTo>
                <a:cubicBezTo>
                  <a:pt x="1305601" y="563998"/>
                  <a:pt x="1296319" y="559202"/>
                  <a:pt x="1288751" y="552322"/>
                </a:cubicBezTo>
                <a:cubicBezTo>
                  <a:pt x="1181961" y="455241"/>
                  <a:pt x="1289820" y="539949"/>
                  <a:pt x="1221245" y="497090"/>
                </a:cubicBezTo>
                <a:cubicBezTo>
                  <a:pt x="1212572" y="491669"/>
                  <a:pt x="1204300" y="485522"/>
                  <a:pt x="1196698" y="478680"/>
                </a:cubicBezTo>
                <a:cubicBezTo>
                  <a:pt x="1183796" y="467068"/>
                  <a:pt x="1176343" y="447347"/>
                  <a:pt x="1159876" y="441858"/>
                </a:cubicBezTo>
                <a:cubicBezTo>
                  <a:pt x="1132123" y="432607"/>
                  <a:pt x="1124478" y="429012"/>
                  <a:pt x="1098507" y="423447"/>
                </a:cubicBezTo>
                <a:cubicBezTo>
                  <a:pt x="1000979" y="402548"/>
                  <a:pt x="1068652" y="419050"/>
                  <a:pt x="1012590" y="405037"/>
                </a:cubicBezTo>
                <a:cubicBezTo>
                  <a:pt x="988042" y="407082"/>
                  <a:pt x="963245" y="407124"/>
                  <a:pt x="938947" y="411173"/>
                </a:cubicBezTo>
                <a:cubicBezTo>
                  <a:pt x="926185" y="413300"/>
                  <a:pt x="902126" y="423447"/>
                  <a:pt x="902126" y="423447"/>
                </a:cubicBezTo>
                <a:lnTo>
                  <a:pt x="865304" y="417310"/>
                </a:lnTo>
                <a:cubicBezTo>
                  <a:pt x="851007" y="415111"/>
                  <a:pt x="836530" y="414010"/>
                  <a:pt x="822346" y="411173"/>
                </a:cubicBezTo>
                <a:cubicBezTo>
                  <a:pt x="816003" y="409904"/>
                  <a:pt x="810072" y="407082"/>
                  <a:pt x="803935" y="405037"/>
                </a:cubicBezTo>
                <a:cubicBezTo>
                  <a:pt x="765725" y="347719"/>
                  <a:pt x="778163" y="382915"/>
                  <a:pt x="785524" y="294572"/>
                </a:cubicBezTo>
                <a:cubicBezTo>
                  <a:pt x="783479" y="278207"/>
                  <a:pt x="781896" y="261778"/>
                  <a:pt x="779388" y="245477"/>
                </a:cubicBezTo>
                <a:cubicBezTo>
                  <a:pt x="777802" y="235167"/>
                  <a:pt x="773251" y="225223"/>
                  <a:pt x="773251" y="214792"/>
                </a:cubicBezTo>
                <a:cubicBezTo>
                  <a:pt x="773251" y="206358"/>
                  <a:pt x="777342" y="198427"/>
                  <a:pt x="779388" y="190245"/>
                </a:cubicBezTo>
                <a:cubicBezTo>
                  <a:pt x="777342" y="184108"/>
                  <a:pt x="777292" y="176885"/>
                  <a:pt x="773251" y="171834"/>
                </a:cubicBezTo>
                <a:cubicBezTo>
                  <a:pt x="762995" y="159014"/>
                  <a:pt x="749964" y="159224"/>
                  <a:pt x="736429" y="153423"/>
                </a:cubicBezTo>
                <a:cubicBezTo>
                  <a:pt x="691500" y="134167"/>
                  <a:pt x="732593" y="146327"/>
                  <a:pt x="687334" y="135012"/>
                </a:cubicBezTo>
                <a:cubicBezTo>
                  <a:pt x="655831" y="114012"/>
                  <a:pt x="674831" y="122714"/>
                  <a:pt x="619828" y="116602"/>
                </a:cubicBezTo>
                <a:cubicBezTo>
                  <a:pt x="599395" y="114332"/>
                  <a:pt x="578877" y="112867"/>
                  <a:pt x="558459" y="110465"/>
                </a:cubicBezTo>
                <a:cubicBezTo>
                  <a:pt x="531607" y="107306"/>
                  <a:pt x="505317" y="102631"/>
                  <a:pt x="478679" y="98191"/>
                </a:cubicBezTo>
                <a:cubicBezTo>
                  <a:pt x="435162" y="112697"/>
                  <a:pt x="457254" y="107944"/>
                  <a:pt x="374351" y="98191"/>
                </a:cubicBezTo>
                <a:cubicBezTo>
                  <a:pt x="367927" y="97435"/>
                  <a:pt x="362322" y="93117"/>
                  <a:pt x="355941" y="92054"/>
                </a:cubicBezTo>
                <a:cubicBezTo>
                  <a:pt x="337669" y="89009"/>
                  <a:pt x="319046" y="88537"/>
                  <a:pt x="300708" y="85917"/>
                </a:cubicBezTo>
                <a:cubicBezTo>
                  <a:pt x="290382" y="84442"/>
                  <a:pt x="280363" y="81159"/>
                  <a:pt x="270024" y="79780"/>
                </a:cubicBezTo>
                <a:cubicBezTo>
                  <a:pt x="249646" y="77063"/>
                  <a:pt x="229111" y="75689"/>
                  <a:pt x="208655" y="73643"/>
                </a:cubicBezTo>
                <a:cubicBezTo>
                  <a:pt x="196381" y="69552"/>
                  <a:pt x="180982" y="70517"/>
                  <a:pt x="171833" y="61369"/>
                </a:cubicBezTo>
                <a:lnTo>
                  <a:pt x="135012" y="0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D3B8F0F-1EF8-6D2F-A828-81B5C375A72B}"/>
              </a:ext>
            </a:extLst>
          </p:cNvPr>
          <p:cNvSpPr txBox="1"/>
          <p:nvPr/>
        </p:nvSpPr>
        <p:spPr>
          <a:xfrm>
            <a:off x="-9839" y="393508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2020 -2024:</a:t>
            </a:r>
            <a:br>
              <a:rPr lang="de-CH" b="1" dirty="0"/>
            </a:br>
            <a:r>
              <a:rPr lang="de-CH" b="1" dirty="0" err="1"/>
              <a:t>Planification</a:t>
            </a:r>
            <a:r>
              <a:rPr lang="de-CH" b="1" dirty="0"/>
              <a:t> de </a:t>
            </a:r>
            <a:r>
              <a:rPr lang="de-CH" b="1" dirty="0" err="1"/>
              <a:t>l’IÉ</a:t>
            </a:r>
            <a:r>
              <a:rPr lang="de-CH" b="1" dirty="0"/>
              <a:t> </a:t>
            </a:r>
            <a:br>
              <a:rPr lang="de-CH" b="1" dirty="0"/>
            </a:br>
            <a:r>
              <a:rPr lang="de-CH" b="1" dirty="0"/>
              <a:t>des </a:t>
            </a:r>
            <a:r>
              <a:rPr lang="de-CH" b="1" dirty="0" err="1"/>
              <a:t>cantons</a:t>
            </a:r>
            <a:r>
              <a:rPr lang="de-CH" b="1" dirty="0"/>
              <a:t> 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8F3995A3-921B-F88D-5A05-586F95E8A10A}"/>
              </a:ext>
            </a:extLst>
          </p:cNvPr>
          <p:cNvSpPr/>
          <p:nvPr/>
        </p:nvSpPr>
        <p:spPr>
          <a:xfrm>
            <a:off x="4864555" y="3360420"/>
            <a:ext cx="443537" cy="507492"/>
          </a:xfrm>
          <a:custGeom>
            <a:avLst/>
            <a:gdLst>
              <a:gd name="connsiteX0" fmla="*/ 53 w 443537"/>
              <a:gd name="connsiteY0" fmla="*/ 310896 h 507492"/>
              <a:gd name="connsiteX1" fmla="*/ 13769 w 443537"/>
              <a:gd name="connsiteY1" fmla="*/ 278892 h 507492"/>
              <a:gd name="connsiteX2" fmla="*/ 27485 w 443537"/>
              <a:gd name="connsiteY2" fmla="*/ 274320 h 507492"/>
              <a:gd name="connsiteX3" fmla="*/ 77777 w 443537"/>
              <a:gd name="connsiteY3" fmla="*/ 265176 h 507492"/>
              <a:gd name="connsiteX4" fmla="*/ 105209 w 443537"/>
              <a:gd name="connsiteY4" fmla="*/ 269748 h 507492"/>
              <a:gd name="connsiteX5" fmla="*/ 128069 w 443537"/>
              <a:gd name="connsiteY5" fmla="*/ 274320 h 507492"/>
              <a:gd name="connsiteX6" fmla="*/ 132641 w 443537"/>
              <a:gd name="connsiteY6" fmla="*/ 260604 h 507492"/>
              <a:gd name="connsiteX7" fmla="*/ 137213 w 443537"/>
              <a:gd name="connsiteY7" fmla="*/ 233172 h 507492"/>
              <a:gd name="connsiteX8" fmla="*/ 146357 w 443537"/>
              <a:gd name="connsiteY8" fmla="*/ 205740 h 507492"/>
              <a:gd name="connsiteX9" fmla="*/ 173789 w 443537"/>
              <a:gd name="connsiteY9" fmla="*/ 182880 h 507492"/>
              <a:gd name="connsiteX10" fmla="*/ 187505 w 443537"/>
              <a:gd name="connsiteY10" fmla="*/ 178308 h 507492"/>
              <a:gd name="connsiteX11" fmla="*/ 210365 w 443537"/>
              <a:gd name="connsiteY11" fmla="*/ 150876 h 507492"/>
              <a:gd name="connsiteX12" fmla="*/ 214937 w 443537"/>
              <a:gd name="connsiteY12" fmla="*/ 137160 h 507492"/>
              <a:gd name="connsiteX13" fmla="*/ 228653 w 443537"/>
              <a:gd name="connsiteY13" fmla="*/ 91440 h 507492"/>
              <a:gd name="connsiteX14" fmla="*/ 233225 w 443537"/>
              <a:gd name="connsiteY14" fmla="*/ 77724 h 507492"/>
              <a:gd name="connsiteX15" fmla="*/ 256085 w 443537"/>
              <a:gd name="connsiteY15" fmla="*/ 50292 h 507492"/>
              <a:gd name="connsiteX16" fmla="*/ 297233 w 443537"/>
              <a:gd name="connsiteY16" fmla="*/ 18288 h 507492"/>
              <a:gd name="connsiteX17" fmla="*/ 310949 w 443537"/>
              <a:gd name="connsiteY17" fmla="*/ 9144 h 507492"/>
              <a:gd name="connsiteX18" fmla="*/ 338381 w 443537"/>
              <a:gd name="connsiteY18" fmla="*/ 0 h 507492"/>
              <a:gd name="connsiteX19" fmla="*/ 388673 w 443537"/>
              <a:gd name="connsiteY19" fmla="*/ 9144 h 507492"/>
              <a:gd name="connsiteX20" fmla="*/ 425249 w 443537"/>
              <a:gd name="connsiteY20" fmla="*/ 41148 h 507492"/>
              <a:gd name="connsiteX21" fmla="*/ 434393 w 443537"/>
              <a:gd name="connsiteY21" fmla="*/ 73152 h 507492"/>
              <a:gd name="connsiteX22" fmla="*/ 429821 w 443537"/>
              <a:gd name="connsiteY22" fmla="*/ 150876 h 507492"/>
              <a:gd name="connsiteX23" fmla="*/ 434393 w 443537"/>
              <a:gd name="connsiteY23" fmla="*/ 224028 h 507492"/>
              <a:gd name="connsiteX24" fmla="*/ 443537 w 443537"/>
              <a:gd name="connsiteY24" fmla="*/ 265176 h 507492"/>
              <a:gd name="connsiteX25" fmla="*/ 429821 w 443537"/>
              <a:gd name="connsiteY25" fmla="*/ 329184 h 507492"/>
              <a:gd name="connsiteX26" fmla="*/ 416105 w 443537"/>
              <a:gd name="connsiteY26" fmla="*/ 356616 h 507492"/>
              <a:gd name="connsiteX27" fmla="*/ 397817 w 443537"/>
              <a:gd name="connsiteY27" fmla="*/ 397764 h 507492"/>
              <a:gd name="connsiteX28" fmla="*/ 393245 w 443537"/>
              <a:gd name="connsiteY28" fmla="*/ 420624 h 507492"/>
              <a:gd name="connsiteX29" fmla="*/ 384101 w 443537"/>
              <a:gd name="connsiteY29" fmla="*/ 457200 h 507492"/>
              <a:gd name="connsiteX30" fmla="*/ 379529 w 443537"/>
              <a:gd name="connsiteY30" fmla="*/ 470916 h 507492"/>
              <a:gd name="connsiteX31" fmla="*/ 361241 w 443537"/>
              <a:gd name="connsiteY31" fmla="*/ 498348 h 507492"/>
              <a:gd name="connsiteX32" fmla="*/ 347525 w 443537"/>
              <a:gd name="connsiteY32" fmla="*/ 507492 h 507492"/>
              <a:gd name="connsiteX33" fmla="*/ 301805 w 443537"/>
              <a:gd name="connsiteY33" fmla="*/ 502920 h 507492"/>
              <a:gd name="connsiteX34" fmla="*/ 292661 w 443537"/>
              <a:gd name="connsiteY34" fmla="*/ 489204 h 507492"/>
              <a:gd name="connsiteX35" fmla="*/ 278945 w 443537"/>
              <a:gd name="connsiteY35" fmla="*/ 475488 h 507492"/>
              <a:gd name="connsiteX36" fmla="*/ 265229 w 443537"/>
              <a:gd name="connsiteY36" fmla="*/ 466344 h 507492"/>
              <a:gd name="connsiteX37" fmla="*/ 237797 w 443537"/>
              <a:gd name="connsiteY37" fmla="*/ 443484 h 507492"/>
              <a:gd name="connsiteX38" fmla="*/ 233225 w 443537"/>
              <a:gd name="connsiteY38" fmla="*/ 429768 h 507492"/>
              <a:gd name="connsiteX39" fmla="*/ 205793 w 443537"/>
              <a:gd name="connsiteY39" fmla="*/ 406908 h 507492"/>
              <a:gd name="connsiteX40" fmla="*/ 192077 w 443537"/>
              <a:gd name="connsiteY40" fmla="*/ 402336 h 507492"/>
              <a:gd name="connsiteX41" fmla="*/ 160073 w 443537"/>
              <a:gd name="connsiteY41" fmla="*/ 384048 h 507492"/>
              <a:gd name="connsiteX42" fmla="*/ 100637 w 443537"/>
              <a:gd name="connsiteY42" fmla="*/ 370332 h 507492"/>
              <a:gd name="connsiteX43" fmla="*/ 73205 w 443537"/>
              <a:gd name="connsiteY43" fmla="*/ 361188 h 507492"/>
              <a:gd name="connsiteX44" fmla="*/ 54917 w 443537"/>
              <a:gd name="connsiteY44" fmla="*/ 347472 h 507492"/>
              <a:gd name="connsiteX45" fmla="*/ 45773 w 443537"/>
              <a:gd name="connsiteY45" fmla="*/ 333756 h 507492"/>
              <a:gd name="connsiteX46" fmla="*/ 32057 w 443537"/>
              <a:gd name="connsiteY46" fmla="*/ 324612 h 507492"/>
              <a:gd name="connsiteX47" fmla="*/ 18341 w 443537"/>
              <a:gd name="connsiteY47" fmla="*/ 310896 h 507492"/>
              <a:gd name="connsiteX48" fmla="*/ 53 w 443537"/>
              <a:gd name="connsiteY48" fmla="*/ 310896 h 50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3537" h="507492">
                <a:moveTo>
                  <a:pt x="53" y="310896"/>
                </a:moveTo>
                <a:cubicBezTo>
                  <a:pt x="-709" y="305562"/>
                  <a:pt x="6805" y="288177"/>
                  <a:pt x="13769" y="278892"/>
                </a:cubicBezTo>
                <a:cubicBezTo>
                  <a:pt x="16661" y="275037"/>
                  <a:pt x="22851" y="275644"/>
                  <a:pt x="27485" y="274320"/>
                </a:cubicBezTo>
                <a:cubicBezTo>
                  <a:pt x="49042" y="268161"/>
                  <a:pt x="51876" y="268876"/>
                  <a:pt x="77777" y="265176"/>
                </a:cubicBezTo>
                <a:lnTo>
                  <a:pt x="105209" y="269748"/>
                </a:lnTo>
                <a:cubicBezTo>
                  <a:pt x="112855" y="271138"/>
                  <a:pt x="120697" y="276777"/>
                  <a:pt x="128069" y="274320"/>
                </a:cubicBezTo>
                <a:cubicBezTo>
                  <a:pt x="132641" y="272796"/>
                  <a:pt x="131596" y="265309"/>
                  <a:pt x="132641" y="260604"/>
                </a:cubicBezTo>
                <a:cubicBezTo>
                  <a:pt x="134652" y="251555"/>
                  <a:pt x="134965" y="242165"/>
                  <a:pt x="137213" y="233172"/>
                </a:cubicBezTo>
                <a:cubicBezTo>
                  <a:pt x="139551" y="223821"/>
                  <a:pt x="139541" y="212556"/>
                  <a:pt x="146357" y="205740"/>
                </a:cubicBezTo>
                <a:cubicBezTo>
                  <a:pt x="156468" y="195629"/>
                  <a:pt x="161058" y="189245"/>
                  <a:pt x="173789" y="182880"/>
                </a:cubicBezTo>
                <a:cubicBezTo>
                  <a:pt x="178100" y="180725"/>
                  <a:pt x="182933" y="179832"/>
                  <a:pt x="187505" y="178308"/>
                </a:cubicBezTo>
                <a:cubicBezTo>
                  <a:pt x="197616" y="168197"/>
                  <a:pt x="204000" y="163607"/>
                  <a:pt x="210365" y="150876"/>
                </a:cubicBezTo>
                <a:cubicBezTo>
                  <a:pt x="212520" y="146565"/>
                  <a:pt x="213613" y="141794"/>
                  <a:pt x="214937" y="137160"/>
                </a:cubicBezTo>
                <a:cubicBezTo>
                  <a:pt x="228756" y="88792"/>
                  <a:pt x="206923" y="156630"/>
                  <a:pt x="228653" y="91440"/>
                </a:cubicBezTo>
                <a:cubicBezTo>
                  <a:pt x="230177" y="86868"/>
                  <a:pt x="229817" y="81132"/>
                  <a:pt x="233225" y="77724"/>
                </a:cubicBezTo>
                <a:cubicBezTo>
                  <a:pt x="273296" y="37653"/>
                  <a:pt x="224259" y="88484"/>
                  <a:pt x="256085" y="50292"/>
                </a:cubicBezTo>
                <a:cubicBezTo>
                  <a:pt x="269514" y="34177"/>
                  <a:pt x="278116" y="31032"/>
                  <a:pt x="297233" y="18288"/>
                </a:cubicBezTo>
                <a:cubicBezTo>
                  <a:pt x="301805" y="15240"/>
                  <a:pt x="305736" y="10882"/>
                  <a:pt x="310949" y="9144"/>
                </a:cubicBezTo>
                <a:lnTo>
                  <a:pt x="338381" y="0"/>
                </a:lnTo>
                <a:cubicBezTo>
                  <a:pt x="355145" y="3048"/>
                  <a:pt x="372509" y="3756"/>
                  <a:pt x="388673" y="9144"/>
                </a:cubicBezTo>
                <a:cubicBezTo>
                  <a:pt x="398117" y="12292"/>
                  <a:pt x="419381" y="35280"/>
                  <a:pt x="425249" y="41148"/>
                </a:cubicBezTo>
                <a:cubicBezTo>
                  <a:pt x="427405" y="47616"/>
                  <a:pt x="434393" y="67411"/>
                  <a:pt x="434393" y="73152"/>
                </a:cubicBezTo>
                <a:cubicBezTo>
                  <a:pt x="434393" y="99105"/>
                  <a:pt x="431345" y="124968"/>
                  <a:pt x="429821" y="150876"/>
                </a:cubicBezTo>
                <a:cubicBezTo>
                  <a:pt x="431345" y="175260"/>
                  <a:pt x="432077" y="199706"/>
                  <a:pt x="434393" y="224028"/>
                </a:cubicBezTo>
                <a:cubicBezTo>
                  <a:pt x="435286" y="233404"/>
                  <a:pt x="441052" y="255235"/>
                  <a:pt x="443537" y="265176"/>
                </a:cubicBezTo>
                <a:cubicBezTo>
                  <a:pt x="441602" y="280653"/>
                  <a:pt x="439844" y="314150"/>
                  <a:pt x="429821" y="329184"/>
                </a:cubicBezTo>
                <a:cubicBezTo>
                  <a:pt x="403616" y="368492"/>
                  <a:pt x="435034" y="318758"/>
                  <a:pt x="416105" y="356616"/>
                </a:cubicBezTo>
                <a:cubicBezTo>
                  <a:pt x="403335" y="382156"/>
                  <a:pt x="405681" y="358446"/>
                  <a:pt x="397817" y="397764"/>
                </a:cubicBezTo>
                <a:cubicBezTo>
                  <a:pt x="396293" y="405384"/>
                  <a:pt x="394992" y="413052"/>
                  <a:pt x="393245" y="420624"/>
                </a:cubicBezTo>
                <a:cubicBezTo>
                  <a:pt x="390419" y="432869"/>
                  <a:pt x="388075" y="445278"/>
                  <a:pt x="384101" y="457200"/>
                </a:cubicBezTo>
                <a:cubicBezTo>
                  <a:pt x="382577" y="461772"/>
                  <a:pt x="381869" y="466703"/>
                  <a:pt x="379529" y="470916"/>
                </a:cubicBezTo>
                <a:cubicBezTo>
                  <a:pt x="374192" y="480523"/>
                  <a:pt x="370385" y="492252"/>
                  <a:pt x="361241" y="498348"/>
                </a:cubicBezTo>
                <a:lnTo>
                  <a:pt x="347525" y="507492"/>
                </a:lnTo>
                <a:cubicBezTo>
                  <a:pt x="332285" y="505968"/>
                  <a:pt x="316335" y="507763"/>
                  <a:pt x="301805" y="502920"/>
                </a:cubicBezTo>
                <a:cubicBezTo>
                  <a:pt x="296592" y="501182"/>
                  <a:pt x="296179" y="493425"/>
                  <a:pt x="292661" y="489204"/>
                </a:cubicBezTo>
                <a:cubicBezTo>
                  <a:pt x="288522" y="484237"/>
                  <a:pt x="283912" y="479627"/>
                  <a:pt x="278945" y="475488"/>
                </a:cubicBezTo>
                <a:cubicBezTo>
                  <a:pt x="274724" y="471970"/>
                  <a:pt x="269450" y="469862"/>
                  <a:pt x="265229" y="466344"/>
                </a:cubicBezTo>
                <a:cubicBezTo>
                  <a:pt x="230026" y="437008"/>
                  <a:pt x="271851" y="466187"/>
                  <a:pt x="237797" y="443484"/>
                </a:cubicBezTo>
                <a:cubicBezTo>
                  <a:pt x="236273" y="438912"/>
                  <a:pt x="235898" y="433778"/>
                  <a:pt x="233225" y="429768"/>
                </a:cubicBezTo>
                <a:cubicBezTo>
                  <a:pt x="228169" y="422184"/>
                  <a:pt x="214227" y="411125"/>
                  <a:pt x="205793" y="406908"/>
                </a:cubicBezTo>
                <a:cubicBezTo>
                  <a:pt x="201482" y="404753"/>
                  <a:pt x="196388" y="404491"/>
                  <a:pt x="192077" y="402336"/>
                </a:cubicBezTo>
                <a:cubicBezTo>
                  <a:pt x="159085" y="385840"/>
                  <a:pt x="200150" y="400079"/>
                  <a:pt x="160073" y="384048"/>
                </a:cubicBezTo>
                <a:cubicBezTo>
                  <a:pt x="132180" y="372891"/>
                  <a:pt x="131268" y="374708"/>
                  <a:pt x="100637" y="370332"/>
                </a:cubicBezTo>
                <a:cubicBezTo>
                  <a:pt x="91493" y="367284"/>
                  <a:pt x="80916" y="366971"/>
                  <a:pt x="73205" y="361188"/>
                </a:cubicBezTo>
                <a:cubicBezTo>
                  <a:pt x="67109" y="356616"/>
                  <a:pt x="60305" y="352860"/>
                  <a:pt x="54917" y="347472"/>
                </a:cubicBezTo>
                <a:cubicBezTo>
                  <a:pt x="51032" y="343587"/>
                  <a:pt x="49658" y="337641"/>
                  <a:pt x="45773" y="333756"/>
                </a:cubicBezTo>
                <a:cubicBezTo>
                  <a:pt x="41888" y="329871"/>
                  <a:pt x="36278" y="328130"/>
                  <a:pt x="32057" y="324612"/>
                </a:cubicBezTo>
                <a:cubicBezTo>
                  <a:pt x="27090" y="320473"/>
                  <a:pt x="22480" y="315863"/>
                  <a:pt x="18341" y="310896"/>
                </a:cubicBezTo>
                <a:cubicBezTo>
                  <a:pt x="14823" y="306675"/>
                  <a:pt x="815" y="316230"/>
                  <a:pt x="53" y="31089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626F37E8-D33A-D9AD-3489-A4C92D440C71}"/>
              </a:ext>
            </a:extLst>
          </p:cNvPr>
          <p:cNvSpPr/>
          <p:nvPr/>
        </p:nvSpPr>
        <p:spPr>
          <a:xfrm>
            <a:off x="4073617" y="2414016"/>
            <a:ext cx="428049" cy="297180"/>
          </a:xfrm>
          <a:custGeom>
            <a:avLst/>
            <a:gdLst>
              <a:gd name="connsiteX0" fmla="*/ 425231 w 428049"/>
              <a:gd name="connsiteY0" fmla="*/ 9144 h 297180"/>
              <a:gd name="connsiteX1" fmla="*/ 297215 w 428049"/>
              <a:gd name="connsiteY1" fmla="*/ 13716 h 297180"/>
              <a:gd name="connsiteX2" fmla="*/ 260639 w 428049"/>
              <a:gd name="connsiteY2" fmla="*/ 9144 h 297180"/>
              <a:gd name="connsiteX3" fmla="*/ 233207 w 428049"/>
              <a:gd name="connsiteY3" fmla="*/ 0 h 297180"/>
              <a:gd name="connsiteX4" fmla="*/ 196631 w 428049"/>
              <a:gd name="connsiteY4" fmla="*/ 9144 h 297180"/>
              <a:gd name="connsiteX5" fmla="*/ 169199 w 428049"/>
              <a:gd name="connsiteY5" fmla="*/ 32004 h 297180"/>
              <a:gd name="connsiteX6" fmla="*/ 155483 w 428049"/>
              <a:gd name="connsiteY6" fmla="*/ 41148 h 297180"/>
              <a:gd name="connsiteX7" fmla="*/ 137195 w 428049"/>
              <a:gd name="connsiteY7" fmla="*/ 68580 h 297180"/>
              <a:gd name="connsiteX8" fmla="*/ 128051 w 428049"/>
              <a:gd name="connsiteY8" fmla="*/ 82296 h 297180"/>
              <a:gd name="connsiteX9" fmla="*/ 86903 w 428049"/>
              <a:gd name="connsiteY9" fmla="*/ 123444 h 297180"/>
              <a:gd name="connsiteX10" fmla="*/ 73187 w 428049"/>
              <a:gd name="connsiteY10" fmla="*/ 137160 h 297180"/>
              <a:gd name="connsiteX11" fmla="*/ 59471 w 428049"/>
              <a:gd name="connsiteY11" fmla="*/ 146304 h 297180"/>
              <a:gd name="connsiteX12" fmla="*/ 45755 w 428049"/>
              <a:gd name="connsiteY12" fmla="*/ 160020 h 297180"/>
              <a:gd name="connsiteX13" fmla="*/ 18323 w 428049"/>
              <a:gd name="connsiteY13" fmla="*/ 173736 h 297180"/>
              <a:gd name="connsiteX14" fmla="*/ 4607 w 428049"/>
              <a:gd name="connsiteY14" fmla="*/ 187452 h 297180"/>
              <a:gd name="connsiteX15" fmla="*/ 35 w 428049"/>
              <a:gd name="connsiteY15" fmla="*/ 201168 h 297180"/>
              <a:gd name="connsiteX16" fmla="*/ 4607 w 428049"/>
              <a:gd name="connsiteY16" fmla="*/ 228600 h 297180"/>
              <a:gd name="connsiteX17" fmla="*/ 45755 w 428049"/>
              <a:gd name="connsiteY17" fmla="*/ 251460 h 297180"/>
              <a:gd name="connsiteX18" fmla="*/ 73187 w 428049"/>
              <a:gd name="connsiteY18" fmla="*/ 256032 h 297180"/>
              <a:gd name="connsiteX19" fmla="*/ 86903 w 428049"/>
              <a:gd name="connsiteY19" fmla="*/ 260604 h 297180"/>
              <a:gd name="connsiteX20" fmla="*/ 114335 w 428049"/>
              <a:gd name="connsiteY20" fmla="*/ 274320 h 297180"/>
              <a:gd name="connsiteX21" fmla="*/ 164627 w 428049"/>
              <a:gd name="connsiteY21" fmla="*/ 278892 h 297180"/>
              <a:gd name="connsiteX22" fmla="*/ 201203 w 428049"/>
              <a:gd name="connsiteY22" fmla="*/ 283464 h 297180"/>
              <a:gd name="connsiteX23" fmla="*/ 224063 w 428049"/>
              <a:gd name="connsiteY23" fmla="*/ 288036 h 297180"/>
              <a:gd name="connsiteX24" fmla="*/ 278927 w 428049"/>
              <a:gd name="connsiteY24" fmla="*/ 297180 h 297180"/>
              <a:gd name="connsiteX25" fmla="*/ 329219 w 428049"/>
              <a:gd name="connsiteY25" fmla="*/ 283464 h 297180"/>
              <a:gd name="connsiteX26" fmla="*/ 342935 w 428049"/>
              <a:gd name="connsiteY26" fmla="*/ 278892 h 297180"/>
              <a:gd name="connsiteX27" fmla="*/ 356651 w 428049"/>
              <a:gd name="connsiteY27" fmla="*/ 274320 h 297180"/>
              <a:gd name="connsiteX28" fmla="*/ 379511 w 428049"/>
              <a:gd name="connsiteY28" fmla="*/ 269748 h 297180"/>
              <a:gd name="connsiteX29" fmla="*/ 406943 w 428049"/>
              <a:gd name="connsiteY29" fmla="*/ 265176 h 297180"/>
              <a:gd name="connsiteX30" fmla="*/ 420659 w 428049"/>
              <a:gd name="connsiteY30" fmla="*/ 260604 h 297180"/>
              <a:gd name="connsiteX31" fmla="*/ 425231 w 428049"/>
              <a:gd name="connsiteY31" fmla="*/ 246888 h 297180"/>
              <a:gd name="connsiteX32" fmla="*/ 420659 w 428049"/>
              <a:gd name="connsiteY32" fmla="*/ 205740 h 297180"/>
              <a:gd name="connsiteX33" fmla="*/ 411515 w 428049"/>
              <a:gd name="connsiteY33" fmla="*/ 169164 h 297180"/>
              <a:gd name="connsiteX34" fmla="*/ 402371 w 428049"/>
              <a:gd name="connsiteY34" fmla="*/ 155448 h 297180"/>
              <a:gd name="connsiteX35" fmla="*/ 388655 w 428049"/>
              <a:gd name="connsiteY35" fmla="*/ 150876 h 297180"/>
              <a:gd name="connsiteX36" fmla="*/ 374939 w 428049"/>
              <a:gd name="connsiteY36" fmla="*/ 141732 h 297180"/>
              <a:gd name="connsiteX37" fmla="*/ 352079 w 428049"/>
              <a:gd name="connsiteY37" fmla="*/ 137160 h 297180"/>
              <a:gd name="connsiteX38" fmla="*/ 333791 w 428049"/>
              <a:gd name="connsiteY38" fmla="*/ 132588 h 297180"/>
              <a:gd name="connsiteX39" fmla="*/ 329219 w 428049"/>
              <a:gd name="connsiteY39" fmla="*/ 114300 h 297180"/>
              <a:gd name="connsiteX40" fmla="*/ 333791 w 428049"/>
              <a:gd name="connsiteY40" fmla="*/ 100584 h 297180"/>
              <a:gd name="connsiteX41" fmla="*/ 374939 w 428049"/>
              <a:gd name="connsiteY41" fmla="*/ 77724 h 297180"/>
              <a:gd name="connsiteX42" fmla="*/ 384083 w 428049"/>
              <a:gd name="connsiteY42" fmla="*/ 64008 h 297180"/>
              <a:gd name="connsiteX43" fmla="*/ 425231 w 428049"/>
              <a:gd name="connsiteY43" fmla="*/ 9144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8049" h="297180">
                <a:moveTo>
                  <a:pt x="425231" y="9144"/>
                </a:moveTo>
                <a:cubicBezTo>
                  <a:pt x="410753" y="762"/>
                  <a:pt x="339914" y="13716"/>
                  <a:pt x="297215" y="13716"/>
                </a:cubicBezTo>
                <a:cubicBezTo>
                  <a:pt x="284928" y="13716"/>
                  <a:pt x="272653" y="11718"/>
                  <a:pt x="260639" y="9144"/>
                </a:cubicBezTo>
                <a:cubicBezTo>
                  <a:pt x="251214" y="7124"/>
                  <a:pt x="233207" y="0"/>
                  <a:pt x="233207" y="0"/>
                </a:cubicBezTo>
                <a:cubicBezTo>
                  <a:pt x="224512" y="1739"/>
                  <a:pt x="206004" y="4458"/>
                  <a:pt x="196631" y="9144"/>
                </a:cubicBezTo>
                <a:cubicBezTo>
                  <a:pt x="179604" y="17658"/>
                  <a:pt x="184366" y="19365"/>
                  <a:pt x="169199" y="32004"/>
                </a:cubicBezTo>
                <a:cubicBezTo>
                  <a:pt x="164978" y="35522"/>
                  <a:pt x="160055" y="38100"/>
                  <a:pt x="155483" y="41148"/>
                </a:cubicBezTo>
                <a:lnTo>
                  <a:pt x="137195" y="68580"/>
                </a:lnTo>
                <a:cubicBezTo>
                  <a:pt x="134147" y="73152"/>
                  <a:pt x="131936" y="78411"/>
                  <a:pt x="128051" y="82296"/>
                </a:cubicBezTo>
                <a:lnTo>
                  <a:pt x="86903" y="123444"/>
                </a:lnTo>
                <a:cubicBezTo>
                  <a:pt x="82331" y="128016"/>
                  <a:pt x="78567" y="133573"/>
                  <a:pt x="73187" y="137160"/>
                </a:cubicBezTo>
                <a:cubicBezTo>
                  <a:pt x="68615" y="140208"/>
                  <a:pt x="63692" y="142786"/>
                  <a:pt x="59471" y="146304"/>
                </a:cubicBezTo>
                <a:cubicBezTo>
                  <a:pt x="54504" y="150443"/>
                  <a:pt x="50722" y="155881"/>
                  <a:pt x="45755" y="160020"/>
                </a:cubicBezTo>
                <a:cubicBezTo>
                  <a:pt x="33938" y="169868"/>
                  <a:pt x="32070" y="169154"/>
                  <a:pt x="18323" y="173736"/>
                </a:cubicBezTo>
                <a:cubicBezTo>
                  <a:pt x="13751" y="178308"/>
                  <a:pt x="8194" y="182072"/>
                  <a:pt x="4607" y="187452"/>
                </a:cubicBezTo>
                <a:cubicBezTo>
                  <a:pt x="1934" y="191462"/>
                  <a:pt x="35" y="196349"/>
                  <a:pt x="35" y="201168"/>
                </a:cubicBezTo>
                <a:cubicBezTo>
                  <a:pt x="35" y="210438"/>
                  <a:pt x="-709" y="221006"/>
                  <a:pt x="4607" y="228600"/>
                </a:cubicBezTo>
                <a:cubicBezTo>
                  <a:pt x="11120" y="237905"/>
                  <a:pt x="32545" y="248524"/>
                  <a:pt x="45755" y="251460"/>
                </a:cubicBezTo>
                <a:cubicBezTo>
                  <a:pt x="54804" y="253471"/>
                  <a:pt x="64138" y="254021"/>
                  <a:pt x="73187" y="256032"/>
                </a:cubicBezTo>
                <a:cubicBezTo>
                  <a:pt x="77892" y="257077"/>
                  <a:pt x="82592" y="258449"/>
                  <a:pt x="86903" y="260604"/>
                </a:cubicBezTo>
                <a:cubicBezTo>
                  <a:pt x="101390" y="267848"/>
                  <a:pt x="98246" y="272022"/>
                  <a:pt x="114335" y="274320"/>
                </a:cubicBezTo>
                <a:cubicBezTo>
                  <a:pt x="130999" y="276701"/>
                  <a:pt x="147886" y="277130"/>
                  <a:pt x="164627" y="278892"/>
                </a:cubicBezTo>
                <a:cubicBezTo>
                  <a:pt x="176846" y="280178"/>
                  <a:pt x="189059" y="281596"/>
                  <a:pt x="201203" y="283464"/>
                </a:cubicBezTo>
                <a:cubicBezTo>
                  <a:pt x="208884" y="284646"/>
                  <a:pt x="216410" y="286686"/>
                  <a:pt x="224063" y="288036"/>
                </a:cubicBezTo>
                <a:lnTo>
                  <a:pt x="278927" y="297180"/>
                </a:lnTo>
                <a:cubicBezTo>
                  <a:pt x="311238" y="290718"/>
                  <a:pt x="294415" y="295065"/>
                  <a:pt x="329219" y="283464"/>
                </a:cubicBezTo>
                <a:lnTo>
                  <a:pt x="342935" y="278892"/>
                </a:lnTo>
                <a:cubicBezTo>
                  <a:pt x="347507" y="277368"/>
                  <a:pt x="351925" y="275265"/>
                  <a:pt x="356651" y="274320"/>
                </a:cubicBezTo>
                <a:lnTo>
                  <a:pt x="379511" y="269748"/>
                </a:lnTo>
                <a:cubicBezTo>
                  <a:pt x="388632" y="268090"/>
                  <a:pt x="397894" y="267187"/>
                  <a:pt x="406943" y="265176"/>
                </a:cubicBezTo>
                <a:cubicBezTo>
                  <a:pt x="411648" y="264131"/>
                  <a:pt x="416087" y="262128"/>
                  <a:pt x="420659" y="260604"/>
                </a:cubicBezTo>
                <a:cubicBezTo>
                  <a:pt x="422183" y="256032"/>
                  <a:pt x="425231" y="251707"/>
                  <a:pt x="425231" y="246888"/>
                </a:cubicBezTo>
                <a:cubicBezTo>
                  <a:pt x="425231" y="233088"/>
                  <a:pt x="422611" y="219402"/>
                  <a:pt x="420659" y="205740"/>
                </a:cubicBezTo>
                <a:cubicBezTo>
                  <a:pt x="419616" y="198436"/>
                  <a:pt x="415770" y="177674"/>
                  <a:pt x="411515" y="169164"/>
                </a:cubicBezTo>
                <a:cubicBezTo>
                  <a:pt x="409058" y="164249"/>
                  <a:pt x="406662" y="158881"/>
                  <a:pt x="402371" y="155448"/>
                </a:cubicBezTo>
                <a:cubicBezTo>
                  <a:pt x="398608" y="152437"/>
                  <a:pt x="392966" y="153031"/>
                  <a:pt x="388655" y="150876"/>
                </a:cubicBezTo>
                <a:cubicBezTo>
                  <a:pt x="383740" y="148419"/>
                  <a:pt x="380084" y="143661"/>
                  <a:pt x="374939" y="141732"/>
                </a:cubicBezTo>
                <a:cubicBezTo>
                  <a:pt x="367663" y="139003"/>
                  <a:pt x="359665" y="138846"/>
                  <a:pt x="352079" y="137160"/>
                </a:cubicBezTo>
                <a:cubicBezTo>
                  <a:pt x="345945" y="135797"/>
                  <a:pt x="339887" y="134112"/>
                  <a:pt x="333791" y="132588"/>
                </a:cubicBezTo>
                <a:cubicBezTo>
                  <a:pt x="332267" y="126492"/>
                  <a:pt x="329219" y="120584"/>
                  <a:pt x="329219" y="114300"/>
                </a:cubicBezTo>
                <a:cubicBezTo>
                  <a:pt x="329219" y="109481"/>
                  <a:pt x="330383" y="103992"/>
                  <a:pt x="333791" y="100584"/>
                </a:cubicBezTo>
                <a:cubicBezTo>
                  <a:pt x="349512" y="84863"/>
                  <a:pt x="357691" y="83473"/>
                  <a:pt x="374939" y="77724"/>
                </a:cubicBezTo>
                <a:cubicBezTo>
                  <a:pt x="377987" y="73152"/>
                  <a:pt x="381851" y="69029"/>
                  <a:pt x="384083" y="64008"/>
                </a:cubicBezTo>
                <a:cubicBezTo>
                  <a:pt x="394191" y="41265"/>
                  <a:pt x="439709" y="17526"/>
                  <a:pt x="425231" y="914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1E3B19D-89B0-303C-38B8-7441971D0554}"/>
              </a:ext>
            </a:extLst>
          </p:cNvPr>
          <p:cNvSpPr/>
          <p:nvPr/>
        </p:nvSpPr>
        <p:spPr>
          <a:xfrm>
            <a:off x="6368796" y="1046113"/>
            <a:ext cx="210761" cy="175954"/>
          </a:xfrm>
          <a:custGeom>
            <a:avLst/>
            <a:gdLst>
              <a:gd name="connsiteX0" fmla="*/ 9144 w 210761"/>
              <a:gd name="connsiteY0" fmla="*/ 160895 h 175954"/>
              <a:gd name="connsiteX1" fmla="*/ 50292 w 210761"/>
              <a:gd name="connsiteY1" fmla="*/ 174611 h 175954"/>
              <a:gd name="connsiteX2" fmla="*/ 123444 w 210761"/>
              <a:gd name="connsiteY2" fmla="*/ 165467 h 175954"/>
              <a:gd name="connsiteX3" fmla="*/ 155448 w 210761"/>
              <a:gd name="connsiteY3" fmla="*/ 160895 h 175954"/>
              <a:gd name="connsiteX4" fmla="*/ 196596 w 210761"/>
              <a:gd name="connsiteY4" fmla="*/ 142607 h 175954"/>
              <a:gd name="connsiteX5" fmla="*/ 205740 w 210761"/>
              <a:gd name="connsiteY5" fmla="*/ 128891 h 175954"/>
              <a:gd name="connsiteX6" fmla="*/ 205740 w 210761"/>
              <a:gd name="connsiteY6" fmla="*/ 92315 h 175954"/>
              <a:gd name="connsiteX7" fmla="*/ 187452 w 210761"/>
              <a:gd name="connsiteY7" fmla="*/ 78599 h 175954"/>
              <a:gd name="connsiteX8" fmla="*/ 178308 w 210761"/>
              <a:gd name="connsiteY8" fmla="*/ 64883 h 175954"/>
              <a:gd name="connsiteX9" fmla="*/ 173736 w 210761"/>
              <a:gd name="connsiteY9" fmla="*/ 37451 h 175954"/>
              <a:gd name="connsiteX10" fmla="*/ 137160 w 210761"/>
              <a:gd name="connsiteY10" fmla="*/ 19163 h 175954"/>
              <a:gd name="connsiteX11" fmla="*/ 109728 w 210761"/>
              <a:gd name="connsiteY11" fmla="*/ 875 h 175954"/>
              <a:gd name="connsiteX12" fmla="*/ 64008 w 210761"/>
              <a:gd name="connsiteY12" fmla="*/ 28307 h 175954"/>
              <a:gd name="connsiteX13" fmla="*/ 50292 w 210761"/>
              <a:gd name="connsiteY13" fmla="*/ 42023 h 175954"/>
              <a:gd name="connsiteX14" fmla="*/ 32004 w 210761"/>
              <a:gd name="connsiteY14" fmla="*/ 69455 h 175954"/>
              <a:gd name="connsiteX15" fmla="*/ 22860 w 210761"/>
              <a:gd name="connsiteY15" fmla="*/ 96887 h 175954"/>
              <a:gd name="connsiteX16" fmla="*/ 18288 w 210761"/>
              <a:gd name="connsiteY16" fmla="*/ 110603 h 175954"/>
              <a:gd name="connsiteX17" fmla="*/ 0 w 210761"/>
              <a:gd name="connsiteY17" fmla="*/ 138035 h 175954"/>
              <a:gd name="connsiteX18" fmla="*/ 18288 w 210761"/>
              <a:gd name="connsiteY18" fmla="*/ 170039 h 175954"/>
              <a:gd name="connsiteX19" fmla="*/ 9144 w 210761"/>
              <a:gd name="connsiteY19" fmla="*/ 160895 h 1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0761" h="175954">
                <a:moveTo>
                  <a:pt x="9144" y="160895"/>
                </a:moveTo>
                <a:cubicBezTo>
                  <a:pt x="14478" y="161657"/>
                  <a:pt x="35899" y="173240"/>
                  <a:pt x="50292" y="174611"/>
                </a:cubicBezTo>
                <a:cubicBezTo>
                  <a:pt x="97960" y="179151"/>
                  <a:pt x="91961" y="171191"/>
                  <a:pt x="123444" y="165467"/>
                </a:cubicBezTo>
                <a:cubicBezTo>
                  <a:pt x="134046" y="163539"/>
                  <a:pt x="144780" y="162419"/>
                  <a:pt x="155448" y="160895"/>
                </a:cubicBezTo>
                <a:cubicBezTo>
                  <a:pt x="188093" y="150013"/>
                  <a:pt x="174860" y="157098"/>
                  <a:pt x="196596" y="142607"/>
                </a:cubicBezTo>
                <a:cubicBezTo>
                  <a:pt x="199644" y="138035"/>
                  <a:pt x="203283" y="133806"/>
                  <a:pt x="205740" y="128891"/>
                </a:cubicBezTo>
                <a:cubicBezTo>
                  <a:pt x="211490" y="117390"/>
                  <a:pt x="213319" y="104442"/>
                  <a:pt x="205740" y="92315"/>
                </a:cubicBezTo>
                <a:cubicBezTo>
                  <a:pt x="201701" y="85853"/>
                  <a:pt x="192840" y="83987"/>
                  <a:pt x="187452" y="78599"/>
                </a:cubicBezTo>
                <a:cubicBezTo>
                  <a:pt x="183567" y="74714"/>
                  <a:pt x="181356" y="69455"/>
                  <a:pt x="178308" y="64883"/>
                </a:cubicBezTo>
                <a:cubicBezTo>
                  <a:pt x="176784" y="55739"/>
                  <a:pt x="178238" y="45555"/>
                  <a:pt x="173736" y="37451"/>
                </a:cubicBezTo>
                <a:cubicBezTo>
                  <a:pt x="166215" y="23913"/>
                  <a:pt x="149816" y="22327"/>
                  <a:pt x="137160" y="19163"/>
                </a:cubicBezTo>
                <a:cubicBezTo>
                  <a:pt x="128016" y="13067"/>
                  <a:pt x="119558" y="-4040"/>
                  <a:pt x="109728" y="875"/>
                </a:cubicBezTo>
                <a:cubicBezTo>
                  <a:pt x="95297" y="8091"/>
                  <a:pt x="75042" y="17273"/>
                  <a:pt x="64008" y="28307"/>
                </a:cubicBezTo>
                <a:cubicBezTo>
                  <a:pt x="59436" y="32879"/>
                  <a:pt x="54262" y="36919"/>
                  <a:pt x="50292" y="42023"/>
                </a:cubicBezTo>
                <a:cubicBezTo>
                  <a:pt x="43545" y="50698"/>
                  <a:pt x="35479" y="59029"/>
                  <a:pt x="32004" y="69455"/>
                </a:cubicBezTo>
                <a:lnTo>
                  <a:pt x="22860" y="96887"/>
                </a:lnTo>
                <a:cubicBezTo>
                  <a:pt x="21336" y="101459"/>
                  <a:pt x="20961" y="106593"/>
                  <a:pt x="18288" y="110603"/>
                </a:cubicBezTo>
                <a:lnTo>
                  <a:pt x="0" y="138035"/>
                </a:lnTo>
                <a:cubicBezTo>
                  <a:pt x="3611" y="156090"/>
                  <a:pt x="-452" y="163792"/>
                  <a:pt x="18288" y="170039"/>
                </a:cubicBezTo>
                <a:cubicBezTo>
                  <a:pt x="22625" y="171485"/>
                  <a:pt x="3810" y="160133"/>
                  <a:pt x="9144" y="1608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5E8B1BB1-717E-3729-BFDB-35D0216D3339}"/>
              </a:ext>
            </a:extLst>
          </p:cNvPr>
          <p:cNvSpPr/>
          <p:nvPr/>
        </p:nvSpPr>
        <p:spPr>
          <a:xfrm>
            <a:off x="4255086" y="1407016"/>
            <a:ext cx="294985" cy="152036"/>
          </a:xfrm>
          <a:custGeom>
            <a:avLst/>
            <a:gdLst>
              <a:gd name="connsiteX0" fmla="*/ 1446 w 294985"/>
              <a:gd name="connsiteY0" fmla="*/ 1160 h 152036"/>
              <a:gd name="connsiteX1" fmla="*/ 38022 w 294985"/>
              <a:gd name="connsiteY1" fmla="*/ 5732 h 152036"/>
              <a:gd name="connsiteX2" fmla="*/ 65454 w 294985"/>
              <a:gd name="connsiteY2" fmla="*/ 10304 h 152036"/>
              <a:gd name="connsiteX3" fmla="*/ 83742 w 294985"/>
              <a:gd name="connsiteY3" fmla="*/ 5732 h 152036"/>
              <a:gd name="connsiteX4" fmla="*/ 198042 w 294985"/>
              <a:gd name="connsiteY4" fmla="*/ 10304 h 152036"/>
              <a:gd name="connsiteX5" fmla="*/ 211758 w 294985"/>
              <a:gd name="connsiteY5" fmla="*/ 14876 h 152036"/>
              <a:gd name="connsiteX6" fmla="*/ 248334 w 294985"/>
              <a:gd name="connsiteY6" fmla="*/ 24020 h 152036"/>
              <a:gd name="connsiteX7" fmla="*/ 284910 w 294985"/>
              <a:gd name="connsiteY7" fmla="*/ 37736 h 152036"/>
              <a:gd name="connsiteX8" fmla="*/ 294054 w 294985"/>
              <a:gd name="connsiteY8" fmla="*/ 51452 h 152036"/>
              <a:gd name="connsiteX9" fmla="*/ 280338 w 294985"/>
              <a:gd name="connsiteY9" fmla="*/ 97172 h 152036"/>
              <a:gd name="connsiteX10" fmla="*/ 266622 w 294985"/>
              <a:gd name="connsiteY10" fmla="*/ 124604 h 152036"/>
              <a:gd name="connsiteX11" fmla="*/ 252906 w 294985"/>
              <a:gd name="connsiteY11" fmla="*/ 129176 h 152036"/>
              <a:gd name="connsiteX12" fmla="*/ 243762 w 294985"/>
              <a:gd name="connsiteY12" fmla="*/ 142892 h 152036"/>
              <a:gd name="connsiteX13" fmla="*/ 216330 w 294985"/>
              <a:gd name="connsiteY13" fmla="*/ 152036 h 152036"/>
              <a:gd name="connsiteX14" fmla="*/ 202614 w 294985"/>
              <a:gd name="connsiteY14" fmla="*/ 147464 h 152036"/>
              <a:gd name="connsiteX15" fmla="*/ 184326 w 294985"/>
              <a:gd name="connsiteY15" fmla="*/ 142892 h 152036"/>
              <a:gd name="connsiteX16" fmla="*/ 156894 w 294985"/>
              <a:gd name="connsiteY16" fmla="*/ 120032 h 152036"/>
              <a:gd name="connsiteX17" fmla="*/ 129462 w 294985"/>
              <a:gd name="connsiteY17" fmla="*/ 110888 h 152036"/>
              <a:gd name="connsiteX18" fmla="*/ 102030 w 294985"/>
              <a:gd name="connsiteY18" fmla="*/ 97172 h 152036"/>
              <a:gd name="connsiteX19" fmla="*/ 83742 w 294985"/>
              <a:gd name="connsiteY19" fmla="*/ 88028 h 152036"/>
              <a:gd name="connsiteX20" fmla="*/ 70026 w 294985"/>
              <a:gd name="connsiteY20" fmla="*/ 83456 h 152036"/>
              <a:gd name="connsiteX21" fmla="*/ 56310 w 294985"/>
              <a:gd name="connsiteY21" fmla="*/ 74312 h 152036"/>
              <a:gd name="connsiteX22" fmla="*/ 42594 w 294985"/>
              <a:gd name="connsiteY22" fmla="*/ 69740 h 152036"/>
              <a:gd name="connsiteX23" fmla="*/ 28878 w 294985"/>
              <a:gd name="connsiteY23" fmla="*/ 60596 h 152036"/>
              <a:gd name="connsiteX24" fmla="*/ 1446 w 294985"/>
              <a:gd name="connsiteY24" fmla="*/ 46880 h 152036"/>
              <a:gd name="connsiteX25" fmla="*/ 6018 w 294985"/>
              <a:gd name="connsiteY25" fmla="*/ 28592 h 152036"/>
              <a:gd name="connsiteX26" fmla="*/ 1446 w 294985"/>
              <a:gd name="connsiteY26" fmla="*/ 1160 h 15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4985" h="152036">
                <a:moveTo>
                  <a:pt x="1446" y="1160"/>
                </a:moveTo>
                <a:cubicBezTo>
                  <a:pt x="6780" y="-2650"/>
                  <a:pt x="25859" y="3994"/>
                  <a:pt x="38022" y="5732"/>
                </a:cubicBezTo>
                <a:cubicBezTo>
                  <a:pt x="47199" y="7043"/>
                  <a:pt x="56184" y="10304"/>
                  <a:pt x="65454" y="10304"/>
                </a:cubicBezTo>
                <a:cubicBezTo>
                  <a:pt x="71738" y="10304"/>
                  <a:pt x="77646" y="7256"/>
                  <a:pt x="83742" y="5732"/>
                </a:cubicBezTo>
                <a:cubicBezTo>
                  <a:pt x="121842" y="7256"/>
                  <a:pt x="160008" y="7587"/>
                  <a:pt x="198042" y="10304"/>
                </a:cubicBezTo>
                <a:cubicBezTo>
                  <a:pt x="202849" y="10647"/>
                  <a:pt x="207109" y="13608"/>
                  <a:pt x="211758" y="14876"/>
                </a:cubicBezTo>
                <a:cubicBezTo>
                  <a:pt x="223882" y="18183"/>
                  <a:pt x="236666" y="19353"/>
                  <a:pt x="248334" y="24020"/>
                </a:cubicBezTo>
                <a:cubicBezTo>
                  <a:pt x="275669" y="34954"/>
                  <a:pt x="263408" y="30569"/>
                  <a:pt x="284910" y="37736"/>
                </a:cubicBezTo>
                <a:cubicBezTo>
                  <a:pt x="287958" y="42308"/>
                  <a:pt x="293507" y="45984"/>
                  <a:pt x="294054" y="51452"/>
                </a:cubicBezTo>
                <a:cubicBezTo>
                  <a:pt x="297518" y="86097"/>
                  <a:pt x="290966" y="75917"/>
                  <a:pt x="280338" y="97172"/>
                </a:cubicBezTo>
                <a:cubicBezTo>
                  <a:pt x="274816" y="108215"/>
                  <a:pt x="277541" y="115869"/>
                  <a:pt x="266622" y="124604"/>
                </a:cubicBezTo>
                <a:cubicBezTo>
                  <a:pt x="262859" y="127615"/>
                  <a:pt x="257478" y="127652"/>
                  <a:pt x="252906" y="129176"/>
                </a:cubicBezTo>
                <a:cubicBezTo>
                  <a:pt x="249858" y="133748"/>
                  <a:pt x="248422" y="139980"/>
                  <a:pt x="243762" y="142892"/>
                </a:cubicBezTo>
                <a:cubicBezTo>
                  <a:pt x="235588" y="148000"/>
                  <a:pt x="216330" y="152036"/>
                  <a:pt x="216330" y="152036"/>
                </a:cubicBezTo>
                <a:cubicBezTo>
                  <a:pt x="211758" y="150512"/>
                  <a:pt x="207248" y="148788"/>
                  <a:pt x="202614" y="147464"/>
                </a:cubicBezTo>
                <a:cubicBezTo>
                  <a:pt x="196572" y="145738"/>
                  <a:pt x="190102" y="145367"/>
                  <a:pt x="184326" y="142892"/>
                </a:cubicBezTo>
                <a:cubicBezTo>
                  <a:pt x="148681" y="127615"/>
                  <a:pt x="193969" y="140629"/>
                  <a:pt x="156894" y="120032"/>
                </a:cubicBezTo>
                <a:cubicBezTo>
                  <a:pt x="148468" y="115351"/>
                  <a:pt x="137482" y="116235"/>
                  <a:pt x="129462" y="110888"/>
                </a:cubicBezTo>
                <a:cubicBezTo>
                  <a:pt x="103103" y="93315"/>
                  <a:pt x="128530" y="108529"/>
                  <a:pt x="102030" y="97172"/>
                </a:cubicBezTo>
                <a:cubicBezTo>
                  <a:pt x="95766" y="94487"/>
                  <a:pt x="90006" y="90713"/>
                  <a:pt x="83742" y="88028"/>
                </a:cubicBezTo>
                <a:cubicBezTo>
                  <a:pt x="79312" y="86130"/>
                  <a:pt x="74337" y="85611"/>
                  <a:pt x="70026" y="83456"/>
                </a:cubicBezTo>
                <a:cubicBezTo>
                  <a:pt x="65111" y="80999"/>
                  <a:pt x="61225" y="76769"/>
                  <a:pt x="56310" y="74312"/>
                </a:cubicBezTo>
                <a:cubicBezTo>
                  <a:pt x="51999" y="72157"/>
                  <a:pt x="46905" y="71895"/>
                  <a:pt x="42594" y="69740"/>
                </a:cubicBezTo>
                <a:cubicBezTo>
                  <a:pt x="37679" y="67283"/>
                  <a:pt x="33793" y="63053"/>
                  <a:pt x="28878" y="60596"/>
                </a:cubicBezTo>
                <a:cubicBezTo>
                  <a:pt x="-8980" y="41667"/>
                  <a:pt x="40754" y="73085"/>
                  <a:pt x="1446" y="46880"/>
                </a:cubicBezTo>
                <a:cubicBezTo>
                  <a:pt x="2970" y="40784"/>
                  <a:pt x="4292" y="34634"/>
                  <a:pt x="6018" y="28592"/>
                </a:cubicBezTo>
                <a:cubicBezTo>
                  <a:pt x="7342" y="23958"/>
                  <a:pt x="-3888" y="4970"/>
                  <a:pt x="1446" y="116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7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>
            <a:extLst>
              <a:ext uri="{FF2B5EF4-FFF2-40B4-BE49-F238E27FC236}">
                <a16:creationId xmlns:a16="http://schemas.microsoft.com/office/drawing/2014/main" id="{42E9DA9B-1E8D-4CC3-BB5F-CF06E1B255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5735"/>
            <a:ext cx="7201129" cy="509203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843CDE0-6663-4C76-F1A0-691D69D41518}"/>
              </a:ext>
            </a:extLst>
          </p:cNvPr>
          <p:cNvSpPr txBox="1"/>
          <p:nvPr/>
        </p:nvSpPr>
        <p:spPr>
          <a:xfrm>
            <a:off x="43404" y="1492661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Kerngebiete </a:t>
            </a:r>
            <a:br>
              <a:rPr lang="de-CH" dirty="0">
                <a:solidFill>
                  <a:srgbClr val="FF0000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Aires </a:t>
            </a:r>
            <a:r>
              <a:rPr lang="de-CH" dirty="0" err="1">
                <a:solidFill>
                  <a:srgbClr val="FF0000"/>
                </a:solidFill>
              </a:rPr>
              <a:t>centrales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endParaRPr lang="de-CH" dirty="0">
              <a:solidFill>
                <a:srgbClr val="FF06FF"/>
              </a:solidFill>
            </a:endParaRP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A7239654-A661-6821-F32F-333F5B208A6D}"/>
              </a:ext>
            </a:extLst>
          </p:cNvPr>
          <p:cNvSpPr/>
          <p:nvPr/>
        </p:nvSpPr>
        <p:spPr>
          <a:xfrm>
            <a:off x="6069589" y="1988065"/>
            <a:ext cx="1712457" cy="703373"/>
          </a:xfrm>
          <a:custGeom>
            <a:avLst/>
            <a:gdLst>
              <a:gd name="connsiteX0" fmla="*/ 1896 w 2211184"/>
              <a:gd name="connsiteY0" fmla="*/ 693471 h 883715"/>
              <a:gd name="connsiteX1" fmla="*/ 50991 w 2211184"/>
              <a:gd name="connsiteY1" fmla="*/ 681197 h 883715"/>
              <a:gd name="connsiteX2" fmla="*/ 81676 w 2211184"/>
              <a:gd name="connsiteY2" fmla="*/ 662786 h 883715"/>
              <a:gd name="connsiteX3" fmla="*/ 136908 w 2211184"/>
              <a:gd name="connsiteY3" fmla="*/ 625965 h 883715"/>
              <a:gd name="connsiteX4" fmla="*/ 155319 w 2211184"/>
              <a:gd name="connsiteY4" fmla="*/ 613691 h 883715"/>
              <a:gd name="connsiteX5" fmla="*/ 179866 w 2211184"/>
              <a:gd name="connsiteY5" fmla="*/ 601417 h 883715"/>
              <a:gd name="connsiteX6" fmla="*/ 278057 w 2211184"/>
              <a:gd name="connsiteY6" fmla="*/ 540048 h 883715"/>
              <a:gd name="connsiteX7" fmla="*/ 296468 w 2211184"/>
              <a:gd name="connsiteY7" fmla="*/ 527774 h 883715"/>
              <a:gd name="connsiteX8" fmla="*/ 351700 w 2211184"/>
              <a:gd name="connsiteY8" fmla="*/ 484816 h 883715"/>
              <a:gd name="connsiteX9" fmla="*/ 370111 w 2211184"/>
              <a:gd name="connsiteY9" fmla="*/ 478679 h 883715"/>
              <a:gd name="connsiteX10" fmla="*/ 437617 w 2211184"/>
              <a:gd name="connsiteY10" fmla="*/ 466405 h 883715"/>
              <a:gd name="connsiteX11" fmla="*/ 480575 w 2211184"/>
              <a:gd name="connsiteY11" fmla="*/ 447994 h 883715"/>
              <a:gd name="connsiteX12" fmla="*/ 498986 w 2211184"/>
              <a:gd name="connsiteY12" fmla="*/ 441857 h 883715"/>
              <a:gd name="connsiteX13" fmla="*/ 535807 w 2211184"/>
              <a:gd name="connsiteY13" fmla="*/ 417310 h 883715"/>
              <a:gd name="connsiteX14" fmla="*/ 597176 w 2211184"/>
              <a:gd name="connsiteY14" fmla="*/ 398899 h 883715"/>
              <a:gd name="connsiteX15" fmla="*/ 627861 w 2211184"/>
              <a:gd name="connsiteY15" fmla="*/ 392762 h 883715"/>
              <a:gd name="connsiteX16" fmla="*/ 664682 w 2211184"/>
              <a:gd name="connsiteY16" fmla="*/ 380488 h 883715"/>
              <a:gd name="connsiteX17" fmla="*/ 683093 w 2211184"/>
              <a:gd name="connsiteY17" fmla="*/ 374351 h 883715"/>
              <a:gd name="connsiteX18" fmla="*/ 719915 w 2211184"/>
              <a:gd name="connsiteY18" fmla="*/ 355940 h 883715"/>
              <a:gd name="connsiteX19" fmla="*/ 750599 w 2211184"/>
              <a:gd name="connsiteY19" fmla="*/ 343667 h 883715"/>
              <a:gd name="connsiteX20" fmla="*/ 793558 w 2211184"/>
              <a:gd name="connsiteY20" fmla="*/ 331393 h 883715"/>
              <a:gd name="connsiteX21" fmla="*/ 811968 w 2211184"/>
              <a:gd name="connsiteY21" fmla="*/ 325256 h 883715"/>
              <a:gd name="connsiteX22" fmla="*/ 836516 w 2211184"/>
              <a:gd name="connsiteY22" fmla="*/ 319119 h 883715"/>
              <a:gd name="connsiteX23" fmla="*/ 873337 w 2211184"/>
              <a:gd name="connsiteY23" fmla="*/ 306845 h 883715"/>
              <a:gd name="connsiteX24" fmla="*/ 891748 w 2211184"/>
              <a:gd name="connsiteY24" fmla="*/ 270024 h 883715"/>
              <a:gd name="connsiteX25" fmla="*/ 910159 w 2211184"/>
              <a:gd name="connsiteY25" fmla="*/ 276161 h 883715"/>
              <a:gd name="connsiteX26" fmla="*/ 934707 w 2211184"/>
              <a:gd name="connsiteY26" fmla="*/ 282298 h 883715"/>
              <a:gd name="connsiteX27" fmla="*/ 996076 w 2211184"/>
              <a:gd name="connsiteY27" fmla="*/ 270024 h 883715"/>
              <a:gd name="connsiteX28" fmla="*/ 1014486 w 2211184"/>
              <a:gd name="connsiteY28" fmla="*/ 263887 h 883715"/>
              <a:gd name="connsiteX29" fmla="*/ 1057445 w 2211184"/>
              <a:gd name="connsiteY29" fmla="*/ 239339 h 883715"/>
              <a:gd name="connsiteX30" fmla="*/ 1075856 w 2211184"/>
              <a:gd name="connsiteY30" fmla="*/ 233202 h 883715"/>
              <a:gd name="connsiteX31" fmla="*/ 1100403 w 2211184"/>
              <a:gd name="connsiteY31" fmla="*/ 227065 h 883715"/>
              <a:gd name="connsiteX32" fmla="*/ 1131088 w 2211184"/>
              <a:gd name="connsiteY32" fmla="*/ 220928 h 883715"/>
              <a:gd name="connsiteX33" fmla="*/ 1167909 w 2211184"/>
              <a:gd name="connsiteY33" fmla="*/ 208655 h 883715"/>
              <a:gd name="connsiteX34" fmla="*/ 1210868 w 2211184"/>
              <a:gd name="connsiteY34" fmla="*/ 184107 h 883715"/>
              <a:gd name="connsiteX35" fmla="*/ 1235415 w 2211184"/>
              <a:gd name="connsiteY35" fmla="*/ 177970 h 883715"/>
              <a:gd name="connsiteX36" fmla="*/ 1253826 w 2211184"/>
              <a:gd name="connsiteY36" fmla="*/ 171833 h 883715"/>
              <a:gd name="connsiteX37" fmla="*/ 1364291 w 2211184"/>
              <a:gd name="connsiteY37" fmla="*/ 159559 h 883715"/>
              <a:gd name="connsiteX38" fmla="*/ 1388838 w 2211184"/>
              <a:gd name="connsiteY38" fmla="*/ 153422 h 883715"/>
              <a:gd name="connsiteX39" fmla="*/ 1407249 w 2211184"/>
              <a:gd name="connsiteY39" fmla="*/ 147285 h 883715"/>
              <a:gd name="connsiteX40" fmla="*/ 1468618 w 2211184"/>
              <a:gd name="connsiteY40" fmla="*/ 141149 h 883715"/>
              <a:gd name="connsiteX41" fmla="*/ 1505440 w 2211184"/>
              <a:gd name="connsiteY41" fmla="*/ 135012 h 883715"/>
              <a:gd name="connsiteX42" fmla="*/ 1572946 w 2211184"/>
              <a:gd name="connsiteY42" fmla="*/ 128875 h 883715"/>
              <a:gd name="connsiteX43" fmla="*/ 1640452 w 2211184"/>
              <a:gd name="connsiteY43" fmla="*/ 116601 h 883715"/>
              <a:gd name="connsiteX44" fmla="*/ 1664999 w 2211184"/>
              <a:gd name="connsiteY44" fmla="*/ 110464 h 883715"/>
              <a:gd name="connsiteX45" fmla="*/ 1720231 w 2211184"/>
              <a:gd name="connsiteY45" fmla="*/ 104327 h 883715"/>
              <a:gd name="connsiteX46" fmla="*/ 1750916 w 2211184"/>
              <a:gd name="connsiteY46" fmla="*/ 98190 h 883715"/>
              <a:gd name="connsiteX47" fmla="*/ 1830696 w 2211184"/>
              <a:gd name="connsiteY47" fmla="*/ 85916 h 883715"/>
              <a:gd name="connsiteX48" fmla="*/ 1849107 w 2211184"/>
              <a:gd name="connsiteY48" fmla="*/ 79779 h 883715"/>
              <a:gd name="connsiteX49" fmla="*/ 1873654 w 2211184"/>
              <a:gd name="connsiteY49" fmla="*/ 73642 h 883715"/>
              <a:gd name="connsiteX50" fmla="*/ 1922750 w 2211184"/>
              <a:gd name="connsiteY50" fmla="*/ 55232 h 883715"/>
              <a:gd name="connsiteX51" fmla="*/ 2008666 w 2211184"/>
              <a:gd name="connsiteY51" fmla="*/ 42958 h 883715"/>
              <a:gd name="connsiteX52" fmla="*/ 2045488 w 2211184"/>
              <a:gd name="connsiteY52" fmla="*/ 36821 h 883715"/>
              <a:gd name="connsiteX53" fmla="*/ 2094583 w 2211184"/>
              <a:gd name="connsiteY53" fmla="*/ 24547 h 883715"/>
              <a:gd name="connsiteX54" fmla="*/ 2119131 w 2211184"/>
              <a:gd name="connsiteY54" fmla="*/ 18410 h 883715"/>
              <a:gd name="connsiteX55" fmla="*/ 2162089 w 2211184"/>
              <a:gd name="connsiteY55" fmla="*/ 6136 h 883715"/>
              <a:gd name="connsiteX56" fmla="*/ 2211184 w 2211184"/>
              <a:gd name="connsiteY56" fmla="*/ 0 h 883715"/>
              <a:gd name="connsiteX57" fmla="*/ 2205048 w 2211184"/>
              <a:gd name="connsiteY57" fmla="*/ 18410 h 883715"/>
              <a:gd name="connsiteX58" fmla="*/ 2162089 w 2211184"/>
              <a:gd name="connsiteY58" fmla="*/ 42958 h 883715"/>
              <a:gd name="connsiteX59" fmla="*/ 2125268 w 2211184"/>
              <a:gd name="connsiteY59" fmla="*/ 67506 h 883715"/>
              <a:gd name="connsiteX60" fmla="*/ 2070035 w 2211184"/>
              <a:gd name="connsiteY60" fmla="*/ 85916 h 883715"/>
              <a:gd name="connsiteX61" fmla="*/ 2051625 w 2211184"/>
              <a:gd name="connsiteY61" fmla="*/ 92053 h 883715"/>
              <a:gd name="connsiteX62" fmla="*/ 2014803 w 2211184"/>
              <a:gd name="connsiteY62" fmla="*/ 116601 h 883715"/>
              <a:gd name="connsiteX63" fmla="*/ 1977982 w 2211184"/>
              <a:gd name="connsiteY63" fmla="*/ 128875 h 883715"/>
              <a:gd name="connsiteX64" fmla="*/ 1953434 w 2211184"/>
              <a:gd name="connsiteY64" fmla="*/ 147285 h 883715"/>
              <a:gd name="connsiteX65" fmla="*/ 1935023 w 2211184"/>
              <a:gd name="connsiteY65" fmla="*/ 153422 h 883715"/>
              <a:gd name="connsiteX66" fmla="*/ 1916613 w 2211184"/>
              <a:gd name="connsiteY66" fmla="*/ 165696 h 883715"/>
              <a:gd name="connsiteX67" fmla="*/ 1892065 w 2211184"/>
              <a:gd name="connsiteY67" fmla="*/ 177970 h 883715"/>
              <a:gd name="connsiteX68" fmla="*/ 1855244 w 2211184"/>
              <a:gd name="connsiteY68" fmla="*/ 202518 h 883715"/>
              <a:gd name="connsiteX69" fmla="*/ 1836833 w 2211184"/>
              <a:gd name="connsiteY69" fmla="*/ 208655 h 883715"/>
              <a:gd name="connsiteX70" fmla="*/ 1800011 w 2211184"/>
              <a:gd name="connsiteY70" fmla="*/ 227065 h 883715"/>
              <a:gd name="connsiteX71" fmla="*/ 1781601 w 2211184"/>
              <a:gd name="connsiteY71" fmla="*/ 239339 h 883715"/>
              <a:gd name="connsiteX72" fmla="*/ 1732505 w 2211184"/>
              <a:gd name="connsiteY72" fmla="*/ 257750 h 883715"/>
              <a:gd name="connsiteX73" fmla="*/ 1714095 w 2211184"/>
              <a:gd name="connsiteY73" fmla="*/ 270024 h 883715"/>
              <a:gd name="connsiteX74" fmla="*/ 1671136 w 2211184"/>
              <a:gd name="connsiteY74" fmla="*/ 282298 h 883715"/>
              <a:gd name="connsiteX75" fmla="*/ 1646589 w 2211184"/>
              <a:gd name="connsiteY75" fmla="*/ 294571 h 883715"/>
              <a:gd name="connsiteX76" fmla="*/ 1609767 w 2211184"/>
              <a:gd name="connsiteY76" fmla="*/ 306845 h 883715"/>
              <a:gd name="connsiteX77" fmla="*/ 1560672 w 2211184"/>
              <a:gd name="connsiteY77" fmla="*/ 331393 h 883715"/>
              <a:gd name="connsiteX78" fmla="*/ 1523850 w 2211184"/>
              <a:gd name="connsiteY78" fmla="*/ 355940 h 883715"/>
              <a:gd name="connsiteX79" fmla="*/ 1487029 w 2211184"/>
              <a:gd name="connsiteY79" fmla="*/ 368214 h 883715"/>
              <a:gd name="connsiteX80" fmla="*/ 1462481 w 2211184"/>
              <a:gd name="connsiteY80" fmla="*/ 380488 h 883715"/>
              <a:gd name="connsiteX81" fmla="*/ 1425660 w 2211184"/>
              <a:gd name="connsiteY81" fmla="*/ 392762 h 883715"/>
              <a:gd name="connsiteX82" fmla="*/ 1407249 w 2211184"/>
              <a:gd name="connsiteY82" fmla="*/ 398899 h 883715"/>
              <a:gd name="connsiteX83" fmla="*/ 1388838 w 2211184"/>
              <a:gd name="connsiteY83" fmla="*/ 405036 h 883715"/>
              <a:gd name="connsiteX84" fmla="*/ 1358154 w 2211184"/>
              <a:gd name="connsiteY84" fmla="*/ 411173 h 883715"/>
              <a:gd name="connsiteX85" fmla="*/ 1321332 w 2211184"/>
              <a:gd name="connsiteY85" fmla="*/ 423447 h 883715"/>
              <a:gd name="connsiteX86" fmla="*/ 1272237 w 2211184"/>
              <a:gd name="connsiteY86" fmla="*/ 435720 h 883715"/>
              <a:gd name="connsiteX87" fmla="*/ 1241552 w 2211184"/>
              <a:gd name="connsiteY87" fmla="*/ 441857 h 883715"/>
              <a:gd name="connsiteX88" fmla="*/ 1204731 w 2211184"/>
              <a:gd name="connsiteY88" fmla="*/ 454131 h 883715"/>
              <a:gd name="connsiteX89" fmla="*/ 1186320 w 2211184"/>
              <a:gd name="connsiteY89" fmla="*/ 472542 h 883715"/>
              <a:gd name="connsiteX90" fmla="*/ 1161772 w 2211184"/>
              <a:gd name="connsiteY90" fmla="*/ 509363 h 883715"/>
              <a:gd name="connsiteX91" fmla="*/ 1124951 w 2211184"/>
              <a:gd name="connsiteY91" fmla="*/ 533911 h 883715"/>
              <a:gd name="connsiteX92" fmla="*/ 1106540 w 2211184"/>
              <a:gd name="connsiteY92" fmla="*/ 552322 h 883715"/>
              <a:gd name="connsiteX93" fmla="*/ 1075856 w 2211184"/>
              <a:gd name="connsiteY93" fmla="*/ 570732 h 883715"/>
              <a:gd name="connsiteX94" fmla="*/ 1045171 w 2211184"/>
              <a:gd name="connsiteY94" fmla="*/ 595280 h 883715"/>
              <a:gd name="connsiteX95" fmla="*/ 1020623 w 2211184"/>
              <a:gd name="connsiteY95" fmla="*/ 607554 h 883715"/>
              <a:gd name="connsiteX96" fmla="*/ 983802 w 2211184"/>
              <a:gd name="connsiteY96" fmla="*/ 632102 h 883715"/>
              <a:gd name="connsiteX97" fmla="*/ 965391 w 2211184"/>
              <a:gd name="connsiteY97" fmla="*/ 644375 h 883715"/>
              <a:gd name="connsiteX98" fmla="*/ 946980 w 2211184"/>
              <a:gd name="connsiteY98" fmla="*/ 656649 h 883715"/>
              <a:gd name="connsiteX99" fmla="*/ 885611 w 2211184"/>
              <a:gd name="connsiteY99" fmla="*/ 681197 h 883715"/>
              <a:gd name="connsiteX100" fmla="*/ 867201 w 2211184"/>
              <a:gd name="connsiteY100" fmla="*/ 687334 h 883715"/>
              <a:gd name="connsiteX101" fmla="*/ 848790 w 2211184"/>
              <a:gd name="connsiteY101" fmla="*/ 699608 h 883715"/>
              <a:gd name="connsiteX102" fmla="*/ 824242 w 2211184"/>
              <a:gd name="connsiteY102" fmla="*/ 705744 h 883715"/>
              <a:gd name="connsiteX103" fmla="*/ 769010 w 2211184"/>
              <a:gd name="connsiteY103" fmla="*/ 724155 h 883715"/>
              <a:gd name="connsiteX104" fmla="*/ 750599 w 2211184"/>
              <a:gd name="connsiteY104" fmla="*/ 730292 h 883715"/>
              <a:gd name="connsiteX105" fmla="*/ 726052 w 2211184"/>
              <a:gd name="connsiteY105" fmla="*/ 736429 h 883715"/>
              <a:gd name="connsiteX106" fmla="*/ 658546 w 2211184"/>
              <a:gd name="connsiteY106" fmla="*/ 748703 h 883715"/>
              <a:gd name="connsiteX107" fmla="*/ 597176 w 2211184"/>
              <a:gd name="connsiteY107" fmla="*/ 767114 h 883715"/>
              <a:gd name="connsiteX108" fmla="*/ 578766 w 2211184"/>
              <a:gd name="connsiteY108" fmla="*/ 773251 h 883715"/>
              <a:gd name="connsiteX109" fmla="*/ 541944 w 2211184"/>
              <a:gd name="connsiteY109" fmla="*/ 797798 h 883715"/>
              <a:gd name="connsiteX110" fmla="*/ 505123 w 2211184"/>
              <a:gd name="connsiteY110" fmla="*/ 822346 h 883715"/>
              <a:gd name="connsiteX111" fmla="*/ 486712 w 2211184"/>
              <a:gd name="connsiteY111" fmla="*/ 840757 h 883715"/>
              <a:gd name="connsiteX112" fmla="*/ 474438 w 2211184"/>
              <a:gd name="connsiteY112" fmla="*/ 859167 h 883715"/>
              <a:gd name="connsiteX113" fmla="*/ 437617 w 2211184"/>
              <a:gd name="connsiteY113" fmla="*/ 883715 h 883715"/>
              <a:gd name="connsiteX114" fmla="*/ 413069 w 2211184"/>
              <a:gd name="connsiteY114" fmla="*/ 877578 h 883715"/>
              <a:gd name="connsiteX115" fmla="*/ 345563 w 2211184"/>
              <a:gd name="connsiteY115" fmla="*/ 853030 h 883715"/>
              <a:gd name="connsiteX116" fmla="*/ 321015 w 2211184"/>
              <a:gd name="connsiteY116" fmla="*/ 840757 h 883715"/>
              <a:gd name="connsiteX117" fmla="*/ 302605 w 2211184"/>
              <a:gd name="connsiteY117" fmla="*/ 828483 h 883715"/>
              <a:gd name="connsiteX118" fmla="*/ 259646 w 2211184"/>
              <a:gd name="connsiteY118" fmla="*/ 816209 h 883715"/>
              <a:gd name="connsiteX119" fmla="*/ 198277 w 2211184"/>
              <a:gd name="connsiteY119" fmla="*/ 773251 h 883715"/>
              <a:gd name="connsiteX120" fmla="*/ 161456 w 2211184"/>
              <a:gd name="connsiteY120" fmla="*/ 748703 h 883715"/>
              <a:gd name="connsiteX121" fmla="*/ 143045 w 2211184"/>
              <a:gd name="connsiteY121" fmla="*/ 742566 h 883715"/>
              <a:gd name="connsiteX122" fmla="*/ 124634 w 2211184"/>
              <a:gd name="connsiteY122" fmla="*/ 730292 h 883715"/>
              <a:gd name="connsiteX123" fmla="*/ 75539 w 2211184"/>
              <a:gd name="connsiteY123" fmla="*/ 705744 h 883715"/>
              <a:gd name="connsiteX124" fmla="*/ 57128 w 2211184"/>
              <a:gd name="connsiteY124" fmla="*/ 693471 h 883715"/>
              <a:gd name="connsiteX125" fmla="*/ 32580 w 2211184"/>
              <a:gd name="connsiteY125" fmla="*/ 687334 h 883715"/>
              <a:gd name="connsiteX126" fmla="*/ 14170 w 2211184"/>
              <a:gd name="connsiteY126" fmla="*/ 681197 h 883715"/>
              <a:gd name="connsiteX127" fmla="*/ 1896 w 2211184"/>
              <a:gd name="connsiteY127" fmla="*/ 693471 h 8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211184" h="883715">
                <a:moveTo>
                  <a:pt x="1896" y="693471"/>
                </a:moveTo>
                <a:cubicBezTo>
                  <a:pt x="8033" y="693471"/>
                  <a:pt x="35247" y="687253"/>
                  <a:pt x="50991" y="681197"/>
                </a:cubicBezTo>
                <a:cubicBezTo>
                  <a:pt x="62124" y="676915"/>
                  <a:pt x="71613" y="669190"/>
                  <a:pt x="81676" y="662786"/>
                </a:cubicBezTo>
                <a:cubicBezTo>
                  <a:pt x="100343" y="650907"/>
                  <a:pt x="118497" y="638238"/>
                  <a:pt x="136908" y="625965"/>
                </a:cubicBezTo>
                <a:cubicBezTo>
                  <a:pt x="143045" y="621874"/>
                  <a:pt x="148722" y="616990"/>
                  <a:pt x="155319" y="613691"/>
                </a:cubicBezTo>
                <a:cubicBezTo>
                  <a:pt x="163501" y="609600"/>
                  <a:pt x="171923" y="605956"/>
                  <a:pt x="179866" y="601417"/>
                </a:cubicBezTo>
                <a:cubicBezTo>
                  <a:pt x="231665" y="571817"/>
                  <a:pt x="235124" y="568669"/>
                  <a:pt x="278057" y="540048"/>
                </a:cubicBezTo>
                <a:cubicBezTo>
                  <a:pt x="284194" y="535957"/>
                  <a:pt x="291253" y="532990"/>
                  <a:pt x="296468" y="527774"/>
                </a:cubicBezTo>
                <a:cubicBezTo>
                  <a:pt x="312354" y="511887"/>
                  <a:pt x="329675" y="492158"/>
                  <a:pt x="351700" y="484816"/>
                </a:cubicBezTo>
                <a:cubicBezTo>
                  <a:pt x="357837" y="482770"/>
                  <a:pt x="363835" y="480248"/>
                  <a:pt x="370111" y="478679"/>
                </a:cubicBezTo>
                <a:cubicBezTo>
                  <a:pt x="387268" y="474390"/>
                  <a:pt x="421200" y="469141"/>
                  <a:pt x="437617" y="466405"/>
                </a:cubicBezTo>
                <a:cubicBezTo>
                  <a:pt x="480795" y="452012"/>
                  <a:pt x="427487" y="470746"/>
                  <a:pt x="480575" y="447994"/>
                </a:cubicBezTo>
                <a:cubicBezTo>
                  <a:pt x="486521" y="445446"/>
                  <a:pt x="493331" y="444999"/>
                  <a:pt x="498986" y="441857"/>
                </a:cubicBezTo>
                <a:cubicBezTo>
                  <a:pt x="511881" y="434693"/>
                  <a:pt x="521813" y="421975"/>
                  <a:pt x="535807" y="417310"/>
                </a:cubicBezTo>
                <a:cubicBezTo>
                  <a:pt x="566399" y="407113"/>
                  <a:pt x="569354" y="405082"/>
                  <a:pt x="597176" y="398899"/>
                </a:cubicBezTo>
                <a:cubicBezTo>
                  <a:pt x="607358" y="396636"/>
                  <a:pt x="617798" y="395507"/>
                  <a:pt x="627861" y="392762"/>
                </a:cubicBezTo>
                <a:cubicBezTo>
                  <a:pt x="640343" y="389358"/>
                  <a:pt x="652408" y="384579"/>
                  <a:pt x="664682" y="380488"/>
                </a:cubicBezTo>
                <a:cubicBezTo>
                  <a:pt x="670819" y="378442"/>
                  <a:pt x="677710" y="377939"/>
                  <a:pt x="683093" y="374351"/>
                </a:cubicBezTo>
                <a:cubicBezTo>
                  <a:pt x="711024" y="355731"/>
                  <a:pt x="690878" y="366828"/>
                  <a:pt x="719915" y="355940"/>
                </a:cubicBezTo>
                <a:cubicBezTo>
                  <a:pt x="730229" y="352072"/>
                  <a:pt x="740285" y="347535"/>
                  <a:pt x="750599" y="343667"/>
                </a:cubicBezTo>
                <a:cubicBezTo>
                  <a:pt x="774147" y="334837"/>
                  <a:pt x="766469" y="339133"/>
                  <a:pt x="793558" y="331393"/>
                </a:cubicBezTo>
                <a:cubicBezTo>
                  <a:pt x="799778" y="329616"/>
                  <a:pt x="805748" y="327033"/>
                  <a:pt x="811968" y="325256"/>
                </a:cubicBezTo>
                <a:cubicBezTo>
                  <a:pt x="820078" y="322939"/>
                  <a:pt x="828437" y="321543"/>
                  <a:pt x="836516" y="319119"/>
                </a:cubicBezTo>
                <a:cubicBezTo>
                  <a:pt x="848908" y="315401"/>
                  <a:pt x="873337" y="306845"/>
                  <a:pt x="873337" y="306845"/>
                </a:cubicBezTo>
                <a:cubicBezTo>
                  <a:pt x="875920" y="299095"/>
                  <a:pt x="882596" y="273684"/>
                  <a:pt x="891748" y="270024"/>
                </a:cubicBezTo>
                <a:cubicBezTo>
                  <a:pt x="897754" y="267622"/>
                  <a:pt x="903939" y="274384"/>
                  <a:pt x="910159" y="276161"/>
                </a:cubicBezTo>
                <a:cubicBezTo>
                  <a:pt x="918269" y="278478"/>
                  <a:pt x="926524" y="280252"/>
                  <a:pt x="934707" y="282298"/>
                </a:cubicBezTo>
                <a:cubicBezTo>
                  <a:pt x="963638" y="277476"/>
                  <a:pt x="970444" y="277348"/>
                  <a:pt x="996076" y="270024"/>
                </a:cubicBezTo>
                <a:cubicBezTo>
                  <a:pt x="1002296" y="268247"/>
                  <a:pt x="1008540" y="266435"/>
                  <a:pt x="1014486" y="263887"/>
                </a:cubicBezTo>
                <a:cubicBezTo>
                  <a:pt x="1089811" y="231604"/>
                  <a:pt x="995803" y="270160"/>
                  <a:pt x="1057445" y="239339"/>
                </a:cubicBezTo>
                <a:cubicBezTo>
                  <a:pt x="1063231" y="236446"/>
                  <a:pt x="1069636" y="234979"/>
                  <a:pt x="1075856" y="233202"/>
                </a:cubicBezTo>
                <a:cubicBezTo>
                  <a:pt x="1083966" y="230885"/>
                  <a:pt x="1092170" y="228895"/>
                  <a:pt x="1100403" y="227065"/>
                </a:cubicBezTo>
                <a:cubicBezTo>
                  <a:pt x="1110585" y="224802"/>
                  <a:pt x="1121025" y="223672"/>
                  <a:pt x="1131088" y="220928"/>
                </a:cubicBezTo>
                <a:cubicBezTo>
                  <a:pt x="1143570" y="217524"/>
                  <a:pt x="1167909" y="208655"/>
                  <a:pt x="1167909" y="208655"/>
                </a:cubicBezTo>
                <a:cubicBezTo>
                  <a:pt x="1183171" y="198480"/>
                  <a:pt x="1193070" y="190781"/>
                  <a:pt x="1210868" y="184107"/>
                </a:cubicBezTo>
                <a:cubicBezTo>
                  <a:pt x="1218765" y="181146"/>
                  <a:pt x="1227305" y="180287"/>
                  <a:pt x="1235415" y="177970"/>
                </a:cubicBezTo>
                <a:cubicBezTo>
                  <a:pt x="1241635" y="176193"/>
                  <a:pt x="1247483" y="173102"/>
                  <a:pt x="1253826" y="171833"/>
                </a:cubicBezTo>
                <a:cubicBezTo>
                  <a:pt x="1284935" y="165611"/>
                  <a:pt x="1335829" y="162146"/>
                  <a:pt x="1364291" y="159559"/>
                </a:cubicBezTo>
                <a:cubicBezTo>
                  <a:pt x="1372473" y="157513"/>
                  <a:pt x="1380728" y="155739"/>
                  <a:pt x="1388838" y="153422"/>
                </a:cubicBezTo>
                <a:cubicBezTo>
                  <a:pt x="1395058" y="151645"/>
                  <a:pt x="1400855" y="148269"/>
                  <a:pt x="1407249" y="147285"/>
                </a:cubicBezTo>
                <a:cubicBezTo>
                  <a:pt x="1427568" y="144159"/>
                  <a:pt x="1448218" y="143699"/>
                  <a:pt x="1468618" y="141149"/>
                </a:cubicBezTo>
                <a:cubicBezTo>
                  <a:pt x="1480965" y="139606"/>
                  <a:pt x="1493082" y="136466"/>
                  <a:pt x="1505440" y="135012"/>
                </a:cubicBezTo>
                <a:cubicBezTo>
                  <a:pt x="1527880" y="132372"/>
                  <a:pt x="1550444" y="130921"/>
                  <a:pt x="1572946" y="128875"/>
                </a:cubicBezTo>
                <a:cubicBezTo>
                  <a:pt x="1628621" y="114956"/>
                  <a:pt x="1559826" y="131261"/>
                  <a:pt x="1640452" y="116601"/>
                </a:cubicBezTo>
                <a:cubicBezTo>
                  <a:pt x="1648750" y="115092"/>
                  <a:pt x="1656663" y="111747"/>
                  <a:pt x="1664999" y="110464"/>
                </a:cubicBezTo>
                <a:cubicBezTo>
                  <a:pt x="1683308" y="107647"/>
                  <a:pt x="1701893" y="106947"/>
                  <a:pt x="1720231" y="104327"/>
                </a:cubicBezTo>
                <a:cubicBezTo>
                  <a:pt x="1730557" y="102852"/>
                  <a:pt x="1740627" y="99905"/>
                  <a:pt x="1750916" y="98190"/>
                </a:cubicBezTo>
                <a:cubicBezTo>
                  <a:pt x="1770490" y="94928"/>
                  <a:pt x="1810319" y="90444"/>
                  <a:pt x="1830696" y="85916"/>
                </a:cubicBezTo>
                <a:cubicBezTo>
                  <a:pt x="1837011" y="84513"/>
                  <a:pt x="1842887" y="81556"/>
                  <a:pt x="1849107" y="79779"/>
                </a:cubicBezTo>
                <a:cubicBezTo>
                  <a:pt x="1857217" y="77462"/>
                  <a:pt x="1865653" y="76309"/>
                  <a:pt x="1873654" y="73642"/>
                </a:cubicBezTo>
                <a:cubicBezTo>
                  <a:pt x="1890539" y="68014"/>
                  <a:pt x="1905519" y="59540"/>
                  <a:pt x="1922750" y="55232"/>
                </a:cubicBezTo>
                <a:cubicBezTo>
                  <a:pt x="1957700" y="46494"/>
                  <a:pt x="1967750" y="48414"/>
                  <a:pt x="2008666" y="42958"/>
                </a:cubicBezTo>
                <a:cubicBezTo>
                  <a:pt x="2021000" y="41313"/>
                  <a:pt x="2033245" y="39047"/>
                  <a:pt x="2045488" y="36821"/>
                </a:cubicBezTo>
                <a:cubicBezTo>
                  <a:pt x="2096953" y="27464"/>
                  <a:pt x="2057322" y="35193"/>
                  <a:pt x="2094583" y="24547"/>
                </a:cubicBezTo>
                <a:cubicBezTo>
                  <a:pt x="2102693" y="22230"/>
                  <a:pt x="2111021" y="20727"/>
                  <a:pt x="2119131" y="18410"/>
                </a:cubicBezTo>
                <a:cubicBezTo>
                  <a:pt x="2139556" y="12574"/>
                  <a:pt x="2139072" y="9972"/>
                  <a:pt x="2162089" y="6136"/>
                </a:cubicBezTo>
                <a:cubicBezTo>
                  <a:pt x="2178357" y="3425"/>
                  <a:pt x="2194819" y="2045"/>
                  <a:pt x="2211184" y="0"/>
                </a:cubicBezTo>
                <a:cubicBezTo>
                  <a:pt x="2209139" y="6137"/>
                  <a:pt x="2209089" y="13359"/>
                  <a:pt x="2205048" y="18410"/>
                </a:cubicBezTo>
                <a:cubicBezTo>
                  <a:pt x="2198516" y="26575"/>
                  <a:pt x="2169059" y="38776"/>
                  <a:pt x="2162089" y="42958"/>
                </a:cubicBezTo>
                <a:cubicBezTo>
                  <a:pt x="2149440" y="50548"/>
                  <a:pt x="2139262" y="62842"/>
                  <a:pt x="2125268" y="67506"/>
                </a:cubicBezTo>
                <a:lnTo>
                  <a:pt x="2070035" y="85916"/>
                </a:lnTo>
                <a:cubicBezTo>
                  <a:pt x="2063898" y="87962"/>
                  <a:pt x="2057007" y="88465"/>
                  <a:pt x="2051625" y="92053"/>
                </a:cubicBezTo>
                <a:cubicBezTo>
                  <a:pt x="2039351" y="100236"/>
                  <a:pt x="2028797" y="111936"/>
                  <a:pt x="2014803" y="116601"/>
                </a:cubicBezTo>
                <a:lnTo>
                  <a:pt x="1977982" y="128875"/>
                </a:lnTo>
                <a:cubicBezTo>
                  <a:pt x="1969799" y="135012"/>
                  <a:pt x="1962315" y="142211"/>
                  <a:pt x="1953434" y="147285"/>
                </a:cubicBezTo>
                <a:cubicBezTo>
                  <a:pt x="1947817" y="150494"/>
                  <a:pt x="1940809" y="150529"/>
                  <a:pt x="1935023" y="153422"/>
                </a:cubicBezTo>
                <a:cubicBezTo>
                  <a:pt x="1928426" y="156720"/>
                  <a:pt x="1923017" y="162037"/>
                  <a:pt x="1916613" y="165696"/>
                </a:cubicBezTo>
                <a:cubicBezTo>
                  <a:pt x="1908670" y="170235"/>
                  <a:pt x="1899910" y="173263"/>
                  <a:pt x="1892065" y="177970"/>
                </a:cubicBezTo>
                <a:cubicBezTo>
                  <a:pt x="1879416" y="185560"/>
                  <a:pt x="1869238" y="197853"/>
                  <a:pt x="1855244" y="202518"/>
                </a:cubicBezTo>
                <a:cubicBezTo>
                  <a:pt x="1849107" y="204564"/>
                  <a:pt x="1842619" y="205762"/>
                  <a:pt x="1836833" y="208655"/>
                </a:cubicBezTo>
                <a:cubicBezTo>
                  <a:pt x="1789246" y="232447"/>
                  <a:pt x="1846288" y="211639"/>
                  <a:pt x="1800011" y="227065"/>
                </a:cubicBezTo>
                <a:cubicBezTo>
                  <a:pt x="1793874" y="231156"/>
                  <a:pt x="1788198" y="236041"/>
                  <a:pt x="1781601" y="239339"/>
                </a:cubicBezTo>
                <a:cubicBezTo>
                  <a:pt x="1766925" y="246677"/>
                  <a:pt x="1748439" y="252439"/>
                  <a:pt x="1732505" y="257750"/>
                </a:cubicBezTo>
                <a:cubicBezTo>
                  <a:pt x="1726368" y="261841"/>
                  <a:pt x="1720692" y="266726"/>
                  <a:pt x="1714095" y="270024"/>
                </a:cubicBezTo>
                <a:cubicBezTo>
                  <a:pt x="1699261" y="277441"/>
                  <a:pt x="1686863" y="276401"/>
                  <a:pt x="1671136" y="282298"/>
                </a:cubicBezTo>
                <a:cubicBezTo>
                  <a:pt x="1662570" y="285510"/>
                  <a:pt x="1655083" y="291174"/>
                  <a:pt x="1646589" y="294571"/>
                </a:cubicBezTo>
                <a:cubicBezTo>
                  <a:pt x="1634576" y="299376"/>
                  <a:pt x="1622041" y="302754"/>
                  <a:pt x="1609767" y="306845"/>
                </a:cubicBezTo>
                <a:cubicBezTo>
                  <a:pt x="1536674" y="361665"/>
                  <a:pt x="1629608" y="296925"/>
                  <a:pt x="1560672" y="331393"/>
                </a:cubicBezTo>
                <a:cubicBezTo>
                  <a:pt x="1547478" y="337990"/>
                  <a:pt x="1537844" y="351275"/>
                  <a:pt x="1523850" y="355940"/>
                </a:cubicBezTo>
                <a:cubicBezTo>
                  <a:pt x="1511576" y="360031"/>
                  <a:pt x="1498601" y="362428"/>
                  <a:pt x="1487029" y="368214"/>
                </a:cubicBezTo>
                <a:cubicBezTo>
                  <a:pt x="1478846" y="372305"/>
                  <a:pt x="1470975" y="377090"/>
                  <a:pt x="1462481" y="380488"/>
                </a:cubicBezTo>
                <a:cubicBezTo>
                  <a:pt x="1450469" y="385293"/>
                  <a:pt x="1437934" y="388671"/>
                  <a:pt x="1425660" y="392762"/>
                </a:cubicBezTo>
                <a:lnTo>
                  <a:pt x="1407249" y="398899"/>
                </a:lnTo>
                <a:cubicBezTo>
                  <a:pt x="1401112" y="400945"/>
                  <a:pt x="1395181" y="403767"/>
                  <a:pt x="1388838" y="405036"/>
                </a:cubicBezTo>
                <a:cubicBezTo>
                  <a:pt x="1378610" y="407082"/>
                  <a:pt x="1368217" y="408428"/>
                  <a:pt x="1358154" y="411173"/>
                </a:cubicBezTo>
                <a:cubicBezTo>
                  <a:pt x="1345672" y="414577"/>
                  <a:pt x="1333884" y="420309"/>
                  <a:pt x="1321332" y="423447"/>
                </a:cubicBezTo>
                <a:cubicBezTo>
                  <a:pt x="1304967" y="427538"/>
                  <a:pt x="1288778" y="432412"/>
                  <a:pt x="1272237" y="435720"/>
                </a:cubicBezTo>
                <a:cubicBezTo>
                  <a:pt x="1262009" y="437766"/>
                  <a:pt x="1251615" y="439112"/>
                  <a:pt x="1241552" y="441857"/>
                </a:cubicBezTo>
                <a:cubicBezTo>
                  <a:pt x="1229070" y="445261"/>
                  <a:pt x="1204731" y="454131"/>
                  <a:pt x="1204731" y="454131"/>
                </a:cubicBezTo>
                <a:cubicBezTo>
                  <a:pt x="1198594" y="460268"/>
                  <a:pt x="1191648" y="465691"/>
                  <a:pt x="1186320" y="472542"/>
                </a:cubicBezTo>
                <a:cubicBezTo>
                  <a:pt x="1177264" y="484186"/>
                  <a:pt x="1174046" y="501180"/>
                  <a:pt x="1161772" y="509363"/>
                </a:cubicBezTo>
                <a:cubicBezTo>
                  <a:pt x="1149498" y="517546"/>
                  <a:pt x="1135382" y="523480"/>
                  <a:pt x="1124951" y="533911"/>
                </a:cubicBezTo>
                <a:cubicBezTo>
                  <a:pt x="1118814" y="540048"/>
                  <a:pt x="1113483" y="547115"/>
                  <a:pt x="1106540" y="552322"/>
                </a:cubicBezTo>
                <a:cubicBezTo>
                  <a:pt x="1096998" y="559479"/>
                  <a:pt x="1085628" y="563892"/>
                  <a:pt x="1075856" y="570732"/>
                </a:cubicBezTo>
                <a:cubicBezTo>
                  <a:pt x="1065125" y="578244"/>
                  <a:pt x="1056070" y="588014"/>
                  <a:pt x="1045171" y="595280"/>
                </a:cubicBezTo>
                <a:cubicBezTo>
                  <a:pt x="1037559" y="600355"/>
                  <a:pt x="1028468" y="602847"/>
                  <a:pt x="1020623" y="607554"/>
                </a:cubicBezTo>
                <a:cubicBezTo>
                  <a:pt x="1007974" y="615144"/>
                  <a:pt x="996076" y="623920"/>
                  <a:pt x="983802" y="632102"/>
                </a:cubicBezTo>
                <a:lnTo>
                  <a:pt x="965391" y="644375"/>
                </a:lnTo>
                <a:cubicBezTo>
                  <a:pt x="959254" y="648466"/>
                  <a:pt x="953977" y="654317"/>
                  <a:pt x="946980" y="656649"/>
                </a:cubicBezTo>
                <a:cubicBezTo>
                  <a:pt x="863176" y="684584"/>
                  <a:pt x="948817" y="654108"/>
                  <a:pt x="885611" y="681197"/>
                </a:cubicBezTo>
                <a:cubicBezTo>
                  <a:pt x="879665" y="683745"/>
                  <a:pt x="872987" y="684441"/>
                  <a:pt x="867201" y="687334"/>
                </a:cubicBezTo>
                <a:cubicBezTo>
                  <a:pt x="860604" y="690633"/>
                  <a:pt x="855569" y="696703"/>
                  <a:pt x="848790" y="699608"/>
                </a:cubicBezTo>
                <a:cubicBezTo>
                  <a:pt x="841037" y="702930"/>
                  <a:pt x="832321" y="703320"/>
                  <a:pt x="824242" y="705744"/>
                </a:cubicBezTo>
                <a:cubicBezTo>
                  <a:pt x="805654" y="711320"/>
                  <a:pt x="787421" y="718018"/>
                  <a:pt x="769010" y="724155"/>
                </a:cubicBezTo>
                <a:cubicBezTo>
                  <a:pt x="762873" y="726201"/>
                  <a:pt x="756875" y="728723"/>
                  <a:pt x="750599" y="730292"/>
                </a:cubicBezTo>
                <a:cubicBezTo>
                  <a:pt x="742417" y="732338"/>
                  <a:pt x="734322" y="734775"/>
                  <a:pt x="726052" y="736429"/>
                </a:cubicBezTo>
                <a:cubicBezTo>
                  <a:pt x="659424" y="749755"/>
                  <a:pt x="717792" y="735537"/>
                  <a:pt x="658546" y="748703"/>
                </a:cubicBezTo>
                <a:cubicBezTo>
                  <a:pt x="630721" y="754886"/>
                  <a:pt x="627772" y="756915"/>
                  <a:pt x="597176" y="767114"/>
                </a:cubicBezTo>
                <a:cubicBezTo>
                  <a:pt x="591039" y="769160"/>
                  <a:pt x="584148" y="769663"/>
                  <a:pt x="578766" y="773251"/>
                </a:cubicBezTo>
                <a:lnTo>
                  <a:pt x="541944" y="797798"/>
                </a:lnTo>
                <a:lnTo>
                  <a:pt x="505123" y="822346"/>
                </a:lnTo>
                <a:cubicBezTo>
                  <a:pt x="498986" y="828483"/>
                  <a:pt x="492268" y="834090"/>
                  <a:pt x="486712" y="840757"/>
                </a:cubicBezTo>
                <a:cubicBezTo>
                  <a:pt x="481990" y="846423"/>
                  <a:pt x="479989" y="854310"/>
                  <a:pt x="474438" y="859167"/>
                </a:cubicBezTo>
                <a:cubicBezTo>
                  <a:pt x="463337" y="868881"/>
                  <a:pt x="437617" y="883715"/>
                  <a:pt x="437617" y="883715"/>
                </a:cubicBezTo>
                <a:cubicBezTo>
                  <a:pt x="429434" y="881669"/>
                  <a:pt x="421148" y="880002"/>
                  <a:pt x="413069" y="877578"/>
                </a:cubicBezTo>
                <a:cubicBezTo>
                  <a:pt x="392134" y="871297"/>
                  <a:pt x="365834" y="862039"/>
                  <a:pt x="345563" y="853030"/>
                </a:cubicBezTo>
                <a:cubicBezTo>
                  <a:pt x="337203" y="849315"/>
                  <a:pt x="328958" y="845296"/>
                  <a:pt x="321015" y="840757"/>
                </a:cubicBezTo>
                <a:cubicBezTo>
                  <a:pt x="314611" y="837098"/>
                  <a:pt x="309384" y="831388"/>
                  <a:pt x="302605" y="828483"/>
                </a:cubicBezTo>
                <a:cubicBezTo>
                  <a:pt x="288702" y="822524"/>
                  <a:pt x="273081" y="823673"/>
                  <a:pt x="259646" y="816209"/>
                </a:cubicBezTo>
                <a:cubicBezTo>
                  <a:pt x="231056" y="800325"/>
                  <a:pt x="223019" y="790570"/>
                  <a:pt x="198277" y="773251"/>
                </a:cubicBezTo>
                <a:cubicBezTo>
                  <a:pt x="186192" y="764792"/>
                  <a:pt x="175450" y="753368"/>
                  <a:pt x="161456" y="748703"/>
                </a:cubicBezTo>
                <a:cubicBezTo>
                  <a:pt x="155319" y="746657"/>
                  <a:pt x="148831" y="745459"/>
                  <a:pt x="143045" y="742566"/>
                </a:cubicBezTo>
                <a:cubicBezTo>
                  <a:pt x="136448" y="739267"/>
                  <a:pt x="131109" y="733824"/>
                  <a:pt x="124634" y="730292"/>
                </a:cubicBezTo>
                <a:cubicBezTo>
                  <a:pt x="108571" y="721530"/>
                  <a:pt x="90763" y="715893"/>
                  <a:pt x="75539" y="705744"/>
                </a:cubicBezTo>
                <a:cubicBezTo>
                  <a:pt x="69402" y="701653"/>
                  <a:pt x="63907" y="696376"/>
                  <a:pt x="57128" y="693471"/>
                </a:cubicBezTo>
                <a:cubicBezTo>
                  <a:pt x="49375" y="690149"/>
                  <a:pt x="40690" y="689651"/>
                  <a:pt x="32580" y="687334"/>
                </a:cubicBezTo>
                <a:cubicBezTo>
                  <a:pt x="26360" y="685557"/>
                  <a:pt x="20116" y="683745"/>
                  <a:pt x="14170" y="681197"/>
                </a:cubicBezTo>
                <a:cubicBezTo>
                  <a:pt x="5761" y="677593"/>
                  <a:pt x="-4241" y="693471"/>
                  <a:pt x="1896" y="693471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FD3705B-9BC6-D379-8046-F4792E4EA75B}"/>
              </a:ext>
            </a:extLst>
          </p:cNvPr>
          <p:cNvSpPr/>
          <p:nvPr/>
        </p:nvSpPr>
        <p:spPr>
          <a:xfrm>
            <a:off x="7446373" y="1732046"/>
            <a:ext cx="1654223" cy="1206481"/>
          </a:xfrm>
          <a:custGeom>
            <a:avLst/>
            <a:gdLst>
              <a:gd name="connsiteX0" fmla="*/ 80125 w 2135991"/>
              <a:gd name="connsiteY0" fmla="*/ 926674 h 1515818"/>
              <a:gd name="connsiteX1" fmla="*/ 123083 w 2135991"/>
              <a:gd name="connsiteY1" fmla="*/ 908263 h 1515818"/>
              <a:gd name="connsiteX2" fmla="*/ 141494 w 2135991"/>
              <a:gd name="connsiteY2" fmla="*/ 895989 h 1515818"/>
              <a:gd name="connsiteX3" fmla="*/ 190589 w 2135991"/>
              <a:gd name="connsiteY3" fmla="*/ 877579 h 1515818"/>
              <a:gd name="connsiteX4" fmla="*/ 227411 w 2135991"/>
              <a:gd name="connsiteY4" fmla="*/ 853031 h 1515818"/>
              <a:gd name="connsiteX5" fmla="*/ 264232 w 2135991"/>
              <a:gd name="connsiteY5" fmla="*/ 840757 h 1515818"/>
              <a:gd name="connsiteX6" fmla="*/ 282643 w 2135991"/>
              <a:gd name="connsiteY6" fmla="*/ 834620 h 1515818"/>
              <a:gd name="connsiteX7" fmla="*/ 301054 w 2135991"/>
              <a:gd name="connsiteY7" fmla="*/ 822346 h 1515818"/>
              <a:gd name="connsiteX8" fmla="*/ 337875 w 2135991"/>
              <a:gd name="connsiteY8" fmla="*/ 810073 h 1515818"/>
              <a:gd name="connsiteX9" fmla="*/ 417655 w 2135991"/>
              <a:gd name="connsiteY9" fmla="*/ 791662 h 1515818"/>
              <a:gd name="connsiteX10" fmla="*/ 454477 w 2135991"/>
              <a:gd name="connsiteY10" fmla="*/ 785525 h 1515818"/>
              <a:gd name="connsiteX11" fmla="*/ 503572 w 2135991"/>
              <a:gd name="connsiteY11" fmla="*/ 773251 h 1515818"/>
              <a:gd name="connsiteX12" fmla="*/ 540393 w 2135991"/>
              <a:gd name="connsiteY12" fmla="*/ 760977 h 1515818"/>
              <a:gd name="connsiteX13" fmla="*/ 558804 w 2135991"/>
              <a:gd name="connsiteY13" fmla="*/ 754840 h 1515818"/>
              <a:gd name="connsiteX14" fmla="*/ 614036 w 2135991"/>
              <a:gd name="connsiteY14" fmla="*/ 742567 h 1515818"/>
              <a:gd name="connsiteX15" fmla="*/ 638584 w 2135991"/>
              <a:gd name="connsiteY15" fmla="*/ 736430 h 1515818"/>
              <a:gd name="connsiteX16" fmla="*/ 675406 w 2135991"/>
              <a:gd name="connsiteY16" fmla="*/ 724156 h 1515818"/>
              <a:gd name="connsiteX17" fmla="*/ 730638 w 2135991"/>
              <a:gd name="connsiteY17" fmla="*/ 687334 h 1515818"/>
              <a:gd name="connsiteX18" fmla="*/ 749049 w 2135991"/>
              <a:gd name="connsiteY18" fmla="*/ 675060 h 1515818"/>
              <a:gd name="connsiteX19" fmla="*/ 785870 w 2135991"/>
              <a:gd name="connsiteY19" fmla="*/ 638239 h 1515818"/>
              <a:gd name="connsiteX20" fmla="*/ 804281 w 2135991"/>
              <a:gd name="connsiteY20" fmla="*/ 619828 h 1515818"/>
              <a:gd name="connsiteX21" fmla="*/ 841102 w 2135991"/>
              <a:gd name="connsiteY21" fmla="*/ 570733 h 1515818"/>
              <a:gd name="connsiteX22" fmla="*/ 865650 w 2135991"/>
              <a:gd name="connsiteY22" fmla="*/ 533911 h 1515818"/>
              <a:gd name="connsiteX23" fmla="*/ 884061 w 2135991"/>
              <a:gd name="connsiteY23" fmla="*/ 521638 h 1515818"/>
              <a:gd name="connsiteX24" fmla="*/ 902471 w 2135991"/>
              <a:gd name="connsiteY24" fmla="*/ 515501 h 1515818"/>
              <a:gd name="connsiteX25" fmla="*/ 933156 w 2135991"/>
              <a:gd name="connsiteY25" fmla="*/ 503227 h 1515818"/>
              <a:gd name="connsiteX26" fmla="*/ 976114 w 2135991"/>
              <a:gd name="connsiteY26" fmla="*/ 484816 h 1515818"/>
              <a:gd name="connsiteX27" fmla="*/ 1019073 w 2135991"/>
              <a:gd name="connsiteY27" fmla="*/ 460269 h 1515818"/>
              <a:gd name="connsiteX28" fmla="*/ 1037483 w 2135991"/>
              <a:gd name="connsiteY28" fmla="*/ 454132 h 1515818"/>
              <a:gd name="connsiteX29" fmla="*/ 1074305 w 2135991"/>
              <a:gd name="connsiteY29" fmla="*/ 435721 h 1515818"/>
              <a:gd name="connsiteX30" fmla="*/ 1123400 w 2135991"/>
              <a:gd name="connsiteY30" fmla="*/ 398899 h 1515818"/>
              <a:gd name="connsiteX31" fmla="*/ 1147948 w 2135991"/>
              <a:gd name="connsiteY31" fmla="*/ 374352 h 1515818"/>
              <a:gd name="connsiteX32" fmla="*/ 1166359 w 2135991"/>
              <a:gd name="connsiteY32" fmla="*/ 368215 h 1515818"/>
              <a:gd name="connsiteX33" fmla="*/ 1184769 w 2135991"/>
              <a:gd name="connsiteY33" fmla="*/ 349804 h 1515818"/>
              <a:gd name="connsiteX34" fmla="*/ 1221591 w 2135991"/>
              <a:gd name="connsiteY34" fmla="*/ 325256 h 1515818"/>
              <a:gd name="connsiteX35" fmla="*/ 1258412 w 2135991"/>
              <a:gd name="connsiteY35" fmla="*/ 288435 h 1515818"/>
              <a:gd name="connsiteX36" fmla="*/ 1276823 w 2135991"/>
              <a:gd name="connsiteY36" fmla="*/ 270024 h 1515818"/>
              <a:gd name="connsiteX37" fmla="*/ 1307508 w 2135991"/>
              <a:gd name="connsiteY37" fmla="*/ 251613 h 1515818"/>
              <a:gd name="connsiteX38" fmla="*/ 1325918 w 2135991"/>
              <a:gd name="connsiteY38" fmla="*/ 245477 h 1515818"/>
              <a:gd name="connsiteX39" fmla="*/ 1344329 w 2135991"/>
              <a:gd name="connsiteY39" fmla="*/ 233203 h 1515818"/>
              <a:gd name="connsiteX40" fmla="*/ 1381151 w 2135991"/>
              <a:gd name="connsiteY40" fmla="*/ 220929 h 1515818"/>
              <a:gd name="connsiteX41" fmla="*/ 1399561 w 2135991"/>
              <a:gd name="connsiteY41" fmla="*/ 214792 h 1515818"/>
              <a:gd name="connsiteX42" fmla="*/ 1448657 w 2135991"/>
              <a:gd name="connsiteY42" fmla="*/ 196381 h 1515818"/>
              <a:gd name="connsiteX43" fmla="*/ 1473204 w 2135991"/>
              <a:gd name="connsiteY43" fmla="*/ 184107 h 1515818"/>
              <a:gd name="connsiteX44" fmla="*/ 1510026 w 2135991"/>
              <a:gd name="connsiteY44" fmla="*/ 177971 h 1515818"/>
              <a:gd name="connsiteX45" fmla="*/ 1602079 w 2135991"/>
              <a:gd name="connsiteY45" fmla="*/ 165697 h 1515818"/>
              <a:gd name="connsiteX46" fmla="*/ 1632764 w 2135991"/>
              <a:gd name="connsiteY46" fmla="*/ 159560 h 1515818"/>
              <a:gd name="connsiteX47" fmla="*/ 1687996 w 2135991"/>
              <a:gd name="connsiteY47" fmla="*/ 135012 h 1515818"/>
              <a:gd name="connsiteX48" fmla="*/ 1780050 w 2135991"/>
              <a:gd name="connsiteY48" fmla="*/ 116601 h 1515818"/>
              <a:gd name="connsiteX49" fmla="*/ 1823008 w 2135991"/>
              <a:gd name="connsiteY49" fmla="*/ 67506 h 1515818"/>
              <a:gd name="connsiteX50" fmla="*/ 1853693 w 2135991"/>
              <a:gd name="connsiteY50" fmla="*/ 24548 h 1515818"/>
              <a:gd name="connsiteX51" fmla="*/ 1872104 w 2135991"/>
              <a:gd name="connsiteY51" fmla="*/ 12274 h 1515818"/>
              <a:gd name="connsiteX52" fmla="*/ 1915062 w 2135991"/>
              <a:gd name="connsiteY52" fmla="*/ 24548 h 1515818"/>
              <a:gd name="connsiteX53" fmla="*/ 1933473 w 2135991"/>
              <a:gd name="connsiteY53" fmla="*/ 36822 h 1515818"/>
              <a:gd name="connsiteX54" fmla="*/ 1945746 w 2135991"/>
              <a:gd name="connsiteY54" fmla="*/ 55232 h 1515818"/>
              <a:gd name="connsiteX55" fmla="*/ 1958020 w 2135991"/>
              <a:gd name="connsiteY55" fmla="*/ 92054 h 1515818"/>
              <a:gd name="connsiteX56" fmla="*/ 1976431 w 2135991"/>
              <a:gd name="connsiteY56" fmla="*/ 98191 h 1515818"/>
              <a:gd name="connsiteX57" fmla="*/ 2025526 w 2135991"/>
              <a:gd name="connsiteY57" fmla="*/ 92054 h 1515818"/>
              <a:gd name="connsiteX58" fmla="*/ 2056211 w 2135991"/>
              <a:gd name="connsiteY58" fmla="*/ 55232 h 1515818"/>
              <a:gd name="connsiteX59" fmla="*/ 2062348 w 2135991"/>
              <a:gd name="connsiteY59" fmla="*/ 36822 h 1515818"/>
              <a:gd name="connsiteX60" fmla="*/ 2099169 w 2135991"/>
              <a:gd name="connsiteY60" fmla="*/ 6137 h 1515818"/>
              <a:gd name="connsiteX61" fmla="*/ 2117580 w 2135991"/>
              <a:gd name="connsiteY61" fmla="*/ 0 h 1515818"/>
              <a:gd name="connsiteX62" fmla="*/ 2123717 w 2135991"/>
              <a:gd name="connsiteY62" fmla="*/ 92054 h 1515818"/>
              <a:gd name="connsiteX63" fmla="*/ 2135991 w 2135991"/>
              <a:gd name="connsiteY63" fmla="*/ 202518 h 1515818"/>
              <a:gd name="connsiteX64" fmla="*/ 2123717 w 2135991"/>
              <a:gd name="connsiteY64" fmla="*/ 405036 h 1515818"/>
              <a:gd name="connsiteX65" fmla="*/ 2117580 w 2135991"/>
              <a:gd name="connsiteY65" fmla="*/ 447995 h 1515818"/>
              <a:gd name="connsiteX66" fmla="*/ 2105306 w 2135991"/>
              <a:gd name="connsiteY66" fmla="*/ 484816 h 1515818"/>
              <a:gd name="connsiteX67" fmla="*/ 2099169 w 2135991"/>
              <a:gd name="connsiteY67" fmla="*/ 503227 h 1515818"/>
              <a:gd name="connsiteX68" fmla="*/ 2093032 w 2135991"/>
              <a:gd name="connsiteY68" fmla="*/ 521638 h 1515818"/>
              <a:gd name="connsiteX69" fmla="*/ 2062348 w 2135991"/>
              <a:gd name="connsiteY69" fmla="*/ 558459 h 1515818"/>
              <a:gd name="connsiteX70" fmla="*/ 2025526 w 2135991"/>
              <a:gd name="connsiteY70" fmla="*/ 576870 h 1515818"/>
              <a:gd name="connsiteX71" fmla="*/ 2007116 w 2135991"/>
              <a:gd name="connsiteY71" fmla="*/ 595281 h 1515818"/>
              <a:gd name="connsiteX72" fmla="*/ 1970294 w 2135991"/>
              <a:gd name="connsiteY72" fmla="*/ 619828 h 1515818"/>
              <a:gd name="connsiteX73" fmla="*/ 1958020 w 2135991"/>
              <a:gd name="connsiteY73" fmla="*/ 638239 h 1515818"/>
              <a:gd name="connsiteX74" fmla="*/ 1939610 w 2135991"/>
              <a:gd name="connsiteY74" fmla="*/ 675060 h 1515818"/>
              <a:gd name="connsiteX75" fmla="*/ 1933473 w 2135991"/>
              <a:gd name="connsiteY75" fmla="*/ 699608 h 1515818"/>
              <a:gd name="connsiteX76" fmla="*/ 1927336 w 2135991"/>
              <a:gd name="connsiteY76" fmla="*/ 718019 h 1515818"/>
              <a:gd name="connsiteX77" fmla="*/ 1939610 w 2135991"/>
              <a:gd name="connsiteY77" fmla="*/ 810073 h 1515818"/>
              <a:gd name="connsiteX78" fmla="*/ 1951883 w 2135991"/>
              <a:gd name="connsiteY78" fmla="*/ 828483 h 1515818"/>
              <a:gd name="connsiteX79" fmla="*/ 1970294 w 2135991"/>
              <a:gd name="connsiteY79" fmla="*/ 840757 h 1515818"/>
              <a:gd name="connsiteX80" fmla="*/ 1994842 w 2135991"/>
              <a:gd name="connsiteY80" fmla="*/ 859168 h 1515818"/>
              <a:gd name="connsiteX81" fmla="*/ 2056211 w 2135991"/>
              <a:gd name="connsiteY81" fmla="*/ 914400 h 1515818"/>
              <a:gd name="connsiteX82" fmla="*/ 2062348 w 2135991"/>
              <a:gd name="connsiteY82" fmla="*/ 932811 h 1515818"/>
              <a:gd name="connsiteX83" fmla="*/ 2074622 w 2135991"/>
              <a:gd name="connsiteY83" fmla="*/ 951222 h 1515818"/>
              <a:gd name="connsiteX84" fmla="*/ 2086895 w 2135991"/>
              <a:gd name="connsiteY84" fmla="*/ 988043 h 1515818"/>
              <a:gd name="connsiteX85" fmla="*/ 2093032 w 2135991"/>
              <a:gd name="connsiteY85" fmla="*/ 1006454 h 1515818"/>
              <a:gd name="connsiteX86" fmla="*/ 2086895 w 2135991"/>
              <a:gd name="connsiteY86" fmla="*/ 1080097 h 1515818"/>
              <a:gd name="connsiteX87" fmla="*/ 2043937 w 2135991"/>
              <a:gd name="connsiteY87" fmla="*/ 1080097 h 1515818"/>
              <a:gd name="connsiteX88" fmla="*/ 1896651 w 2135991"/>
              <a:gd name="connsiteY88" fmla="*/ 1073960 h 1515818"/>
              <a:gd name="connsiteX89" fmla="*/ 1847556 w 2135991"/>
              <a:gd name="connsiteY89" fmla="*/ 1086234 h 1515818"/>
              <a:gd name="connsiteX90" fmla="*/ 1823008 w 2135991"/>
              <a:gd name="connsiteY90" fmla="*/ 1104644 h 1515818"/>
              <a:gd name="connsiteX91" fmla="*/ 1798461 w 2135991"/>
              <a:gd name="connsiteY91" fmla="*/ 1141466 h 1515818"/>
              <a:gd name="connsiteX92" fmla="*/ 1786187 w 2135991"/>
              <a:gd name="connsiteY92" fmla="*/ 1159877 h 1515818"/>
              <a:gd name="connsiteX93" fmla="*/ 1767776 w 2135991"/>
              <a:gd name="connsiteY93" fmla="*/ 1202835 h 1515818"/>
              <a:gd name="connsiteX94" fmla="*/ 1749365 w 2135991"/>
              <a:gd name="connsiteY94" fmla="*/ 1215109 h 1515818"/>
              <a:gd name="connsiteX95" fmla="*/ 1737091 w 2135991"/>
              <a:gd name="connsiteY95" fmla="*/ 1233520 h 1515818"/>
              <a:gd name="connsiteX96" fmla="*/ 1718681 w 2135991"/>
              <a:gd name="connsiteY96" fmla="*/ 1276478 h 1515818"/>
              <a:gd name="connsiteX97" fmla="*/ 1700270 w 2135991"/>
              <a:gd name="connsiteY97" fmla="*/ 1294889 h 1515818"/>
              <a:gd name="connsiteX98" fmla="*/ 1681859 w 2135991"/>
              <a:gd name="connsiteY98" fmla="*/ 1319436 h 1515818"/>
              <a:gd name="connsiteX99" fmla="*/ 1663449 w 2135991"/>
              <a:gd name="connsiteY99" fmla="*/ 1337847 h 1515818"/>
              <a:gd name="connsiteX100" fmla="*/ 1651175 w 2135991"/>
              <a:gd name="connsiteY100" fmla="*/ 1356258 h 1515818"/>
              <a:gd name="connsiteX101" fmla="*/ 1614353 w 2135991"/>
              <a:gd name="connsiteY101" fmla="*/ 1386942 h 1515818"/>
              <a:gd name="connsiteX102" fmla="*/ 1583669 w 2135991"/>
              <a:gd name="connsiteY102" fmla="*/ 1429901 h 1515818"/>
              <a:gd name="connsiteX103" fmla="*/ 1571395 w 2135991"/>
              <a:gd name="connsiteY103" fmla="*/ 1448311 h 1515818"/>
              <a:gd name="connsiteX104" fmla="*/ 1552984 w 2135991"/>
              <a:gd name="connsiteY104" fmla="*/ 1466722 h 1515818"/>
              <a:gd name="connsiteX105" fmla="*/ 1522300 w 2135991"/>
              <a:gd name="connsiteY105" fmla="*/ 1497407 h 1515818"/>
              <a:gd name="connsiteX106" fmla="*/ 1460930 w 2135991"/>
              <a:gd name="connsiteY106" fmla="*/ 1515818 h 1515818"/>
              <a:gd name="connsiteX107" fmla="*/ 1356603 w 2135991"/>
              <a:gd name="connsiteY107" fmla="*/ 1503544 h 1515818"/>
              <a:gd name="connsiteX108" fmla="*/ 1301371 w 2135991"/>
              <a:gd name="connsiteY108" fmla="*/ 1485133 h 1515818"/>
              <a:gd name="connsiteX109" fmla="*/ 1282960 w 2135991"/>
              <a:gd name="connsiteY109" fmla="*/ 1478996 h 1515818"/>
              <a:gd name="connsiteX110" fmla="*/ 1258412 w 2135991"/>
              <a:gd name="connsiteY110" fmla="*/ 1472859 h 1515818"/>
              <a:gd name="connsiteX111" fmla="*/ 1240002 w 2135991"/>
              <a:gd name="connsiteY111" fmla="*/ 1466722 h 1515818"/>
              <a:gd name="connsiteX112" fmla="*/ 1209317 w 2135991"/>
              <a:gd name="connsiteY112" fmla="*/ 1460585 h 1515818"/>
              <a:gd name="connsiteX113" fmla="*/ 1184769 w 2135991"/>
              <a:gd name="connsiteY113" fmla="*/ 1448311 h 1515818"/>
              <a:gd name="connsiteX114" fmla="*/ 1117263 w 2135991"/>
              <a:gd name="connsiteY114" fmla="*/ 1429901 h 1515818"/>
              <a:gd name="connsiteX115" fmla="*/ 1074305 w 2135991"/>
              <a:gd name="connsiteY115" fmla="*/ 1411490 h 1515818"/>
              <a:gd name="connsiteX116" fmla="*/ 1012936 w 2135991"/>
              <a:gd name="connsiteY116" fmla="*/ 1399216 h 1515818"/>
              <a:gd name="connsiteX117" fmla="*/ 982251 w 2135991"/>
              <a:gd name="connsiteY117" fmla="*/ 1393079 h 1515818"/>
              <a:gd name="connsiteX118" fmla="*/ 957704 w 2135991"/>
              <a:gd name="connsiteY118" fmla="*/ 1380805 h 1515818"/>
              <a:gd name="connsiteX119" fmla="*/ 896334 w 2135991"/>
              <a:gd name="connsiteY119" fmla="*/ 1343984 h 1515818"/>
              <a:gd name="connsiteX120" fmla="*/ 877924 w 2135991"/>
              <a:gd name="connsiteY120" fmla="*/ 1337847 h 1515818"/>
              <a:gd name="connsiteX121" fmla="*/ 853376 w 2135991"/>
              <a:gd name="connsiteY121" fmla="*/ 1331710 h 1515818"/>
              <a:gd name="connsiteX122" fmla="*/ 804281 w 2135991"/>
              <a:gd name="connsiteY122" fmla="*/ 1307162 h 1515818"/>
              <a:gd name="connsiteX123" fmla="*/ 785870 w 2135991"/>
              <a:gd name="connsiteY123" fmla="*/ 1301026 h 1515818"/>
              <a:gd name="connsiteX124" fmla="*/ 761322 w 2135991"/>
              <a:gd name="connsiteY124" fmla="*/ 1294889 h 1515818"/>
              <a:gd name="connsiteX125" fmla="*/ 730638 w 2135991"/>
              <a:gd name="connsiteY125" fmla="*/ 1282615 h 1515818"/>
              <a:gd name="connsiteX126" fmla="*/ 693816 w 2135991"/>
              <a:gd name="connsiteY126" fmla="*/ 1270341 h 1515818"/>
              <a:gd name="connsiteX127" fmla="*/ 675406 w 2135991"/>
              <a:gd name="connsiteY127" fmla="*/ 1264204 h 1515818"/>
              <a:gd name="connsiteX128" fmla="*/ 491298 w 2135991"/>
              <a:gd name="connsiteY128" fmla="*/ 1251930 h 1515818"/>
              <a:gd name="connsiteX129" fmla="*/ 417655 w 2135991"/>
              <a:gd name="connsiteY129" fmla="*/ 1245793 h 1515818"/>
              <a:gd name="connsiteX130" fmla="*/ 374697 w 2135991"/>
              <a:gd name="connsiteY130" fmla="*/ 1233520 h 1515818"/>
              <a:gd name="connsiteX131" fmla="*/ 356286 w 2135991"/>
              <a:gd name="connsiteY131" fmla="*/ 1227383 h 1515818"/>
              <a:gd name="connsiteX132" fmla="*/ 319465 w 2135991"/>
              <a:gd name="connsiteY132" fmla="*/ 1202835 h 1515818"/>
              <a:gd name="connsiteX133" fmla="*/ 294917 w 2135991"/>
              <a:gd name="connsiteY133" fmla="*/ 1190561 h 1515818"/>
              <a:gd name="connsiteX134" fmla="*/ 251959 w 2135991"/>
              <a:gd name="connsiteY134" fmla="*/ 1178287 h 1515818"/>
              <a:gd name="connsiteX135" fmla="*/ 233548 w 2135991"/>
              <a:gd name="connsiteY135" fmla="*/ 1166013 h 1515818"/>
              <a:gd name="connsiteX136" fmla="*/ 166042 w 2135991"/>
              <a:gd name="connsiteY136" fmla="*/ 1135329 h 1515818"/>
              <a:gd name="connsiteX137" fmla="*/ 129220 w 2135991"/>
              <a:gd name="connsiteY137" fmla="*/ 1110781 h 1515818"/>
              <a:gd name="connsiteX138" fmla="*/ 110810 w 2135991"/>
              <a:gd name="connsiteY138" fmla="*/ 1104644 h 1515818"/>
              <a:gd name="connsiteX139" fmla="*/ 92399 w 2135991"/>
              <a:gd name="connsiteY139" fmla="*/ 1092371 h 1515818"/>
              <a:gd name="connsiteX140" fmla="*/ 67851 w 2135991"/>
              <a:gd name="connsiteY140" fmla="*/ 1080097 h 1515818"/>
              <a:gd name="connsiteX141" fmla="*/ 49440 w 2135991"/>
              <a:gd name="connsiteY141" fmla="*/ 1067823 h 1515818"/>
              <a:gd name="connsiteX142" fmla="*/ 12619 w 2135991"/>
              <a:gd name="connsiteY142" fmla="*/ 1049412 h 1515818"/>
              <a:gd name="connsiteX143" fmla="*/ 345 w 2135991"/>
              <a:gd name="connsiteY143" fmla="*/ 1031001 h 1515818"/>
              <a:gd name="connsiteX144" fmla="*/ 24893 w 2135991"/>
              <a:gd name="connsiteY144" fmla="*/ 1000317 h 1515818"/>
              <a:gd name="connsiteX145" fmla="*/ 55577 w 2135991"/>
              <a:gd name="connsiteY145" fmla="*/ 963495 h 1515818"/>
              <a:gd name="connsiteX146" fmla="*/ 98536 w 2135991"/>
              <a:gd name="connsiteY146" fmla="*/ 902126 h 1515818"/>
              <a:gd name="connsiteX147" fmla="*/ 110810 w 2135991"/>
              <a:gd name="connsiteY147" fmla="*/ 883715 h 1515818"/>
              <a:gd name="connsiteX148" fmla="*/ 166042 w 2135991"/>
              <a:gd name="connsiteY148" fmla="*/ 871442 h 1515818"/>
              <a:gd name="connsiteX149" fmla="*/ 239685 w 2135991"/>
              <a:gd name="connsiteY149" fmla="*/ 859168 h 1515818"/>
              <a:gd name="connsiteX150" fmla="*/ 288780 w 2135991"/>
              <a:gd name="connsiteY150" fmla="*/ 846894 h 1515818"/>
              <a:gd name="connsiteX151" fmla="*/ 313328 w 2135991"/>
              <a:gd name="connsiteY151" fmla="*/ 840757 h 1515818"/>
              <a:gd name="connsiteX152" fmla="*/ 374697 w 2135991"/>
              <a:gd name="connsiteY152" fmla="*/ 822346 h 1515818"/>
              <a:gd name="connsiteX153" fmla="*/ 417655 w 2135991"/>
              <a:gd name="connsiteY153" fmla="*/ 810073 h 1515818"/>
              <a:gd name="connsiteX154" fmla="*/ 503572 w 2135991"/>
              <a:gd name="connsiteY154" fmla="*/ 797799 h 1515818"/>
              <a:gd name="connsiteX155" fmla="*/ 558804 w 2135991"/>
              <a:gd name="connsiteY155" fmla="*/ 779388 h 1515818"/>
              <a:gd name="connsiteX156" fmla="*/ 577215 w 2135991"/>
              <a:gd name="connsiteY156" fmla="*/ 773251 h 1515818"/>
              <a:gd name="connsiteX157" fmla="*/ 601763 w 2135991"/>
              <a:gd name="connsiteY157" fmla="*/ 767114 h 1515818"/>
              <a:gd name="connsiteX158" fmla="*/ 620173 w 2135991"/>
              <a:gd name="connsiteY158" fmla="*/ 760977 h 1515818"/>
              <a:gd name="connsiteX159" fmla="*/ 650858 w 2135991"/>
              <a:gd name="connsiteY159" fmla="*/ 754840 h 1515818"/>
              <a:gd name="connsiteX160" fmla="*/ 687679 w 2135991"/>
              <a:gd name="connsiteY160" fmla="*/ 724156 h 1515818"/>
              <a:gd name="connsiteX161" fmla="*/ 693816 w 2135991"/>
              <a:gd name="connsiteY161" fmla="*/ 711882 h 151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135991" h="1515818">
                <a:moveTo>
                  <a:pt x="80125" y="926674"/>
                </a:moveTo>
                <a:cubicBezTo>
                  <a:pt x="94444" y="920537"/>
                  <a:pt x="109149" y="915230"/>
                  <a:pt x="123083" y="908263"/>
                </a:cubicBezTo>
                <a:cubicBezTo>
                  <a:pt x="129680" y="904964"/>
                  <a:pt x="134715" y="898894"/>
                  <a:pt x="141494" y="895989"/>
                </a:cubicBezTo>
                <a:cubicBezTo>
                  <a:pt x="192471" y="874142"/>
                  <a:pt x="139459" y="908257"/>
                  <a:pt x="190589" y="877579"/>
                </a:cubicBezTo>
                <a:cubicBezTo>
                  <a:pt x="203238" y="869989"/>
                  <a:pt x="213417" y="857696"/>
                  <a:pt x="227411" y="853031"/>
                </a:cubicBezTo>
                <a:lnTo>
                  <a:pt x="264232" y="840757"/>
                </a:lnTo>
                <a:cubicBezTo>
                  <a:pt x="270369" y="838711"/>
                  <a:pt x="277260" y="838208"/>
                  <a:pt x="282643" y="834620"/>
                </a:cubicBezTo>
                <a:cubicBezTo>
                  <a:pt x="288780" y="830529"/>
                  <a:pt x="294314" y="825342"/>
                  <a:pt x="301054" y="822346"/>
                </a:cubicBezTo>
                <a:cubicBezTo>
                  <a:pt x="312876" y="817092"/>
                  <a:pt x="325324" y="813211"/>
                  <a:pt x="337875" y="810073"/>
                </a:cubicBezTo>
                <a:cubicBezTo>
                  <a:pt x="376718" y="800362"/>
                  <a:pt x="383026" y="797958"/>
                  <a:pt x="417655" y="791662"/>
                </a:cubicBezTo>
                <a:cubicBezTo>
                  <a:pt x="429898" y="789436"/>
                  <a:pt x="442310" y="788132"/>
                  <a:pt x="454477" y="785525"/>
                </a:cubicBezTo>
                <a:cubicBezTo>
                  <a:pt x="470971" y="781990"/>
                  <a:pt x="487569" y="778585"/>
                  <a:pt x="503572" y="773251"/>
                </a:cubicBezTo>
                <a:lnTo>
                  <a:pt x="540393" y="760977"/>
                </a:lnTo>
                <a:cubicBezTo>
                  <a:pt x="546530" y="758931"/>
                  <a:pt x="552528" y="756409"/>
                  <a:pt x="558804" y="754840"/>
                </a:cubicBezTo>
                <a:cubicBezTo>
                  <a:pt x="618672" y="739873"/>
                  <a:pt x="543916" y="758148"/>
                  <a:pt x="614036" y="742567"/>
                </a:cubicBezTo>
                <a:cubicBezTo>
                  <a:pt x="622270" y="740737"/>
                  <a:pt x="630505" y="738854"/>
                  <a:pt x="638584" y="736430"/>
                </a:cubicBezTo>
                <a:cubicBezTo>
                  <a:pt x="650976" y="732712"/>
                  <a:pt x="675406" y="724156"/>
                  <a:pt x="675406" y="724156"/>
                </a:cubicBezTo>
                <a:lnTo>
                  <a:pt x="730638" y="687334"/>
                </a:lnTo>
                <a:cubicBezTo>
                  <a:pt x="736775" y="683243"/>
                  <a:pt x="743834" y="680275"/>
                  <a:pt x="749049" y="675060"/>
                </a:cubicBezTo>
                <a:lnTo>
                  <a:pt x="785870" y="638239"/>
                </a:lnTo>
                <a:cubicBezTo>
                  <a:pt x="792007" y="632102"/>
                  <a:pt x="799074" y="626771"/>
                  <a:pt x="804281" y="619828"/>
                </a:cubicBezTo>
                <a:cubicBezTo>
                  <a:pt x="816555" y="603463"/>
                  <a:pt x="829755" y="587754"/>
                  <a:pt x="841102" y="570733"/>
                </a:cubicBezTo>
                <a:cubicBezTo>
                  <a:pt x="849285" y="558459"/>
                  <a:pt x="853376" y="542093"/>
                  <a:pt x="865650" y="533911"/>
                </a:cubicBezTo>
                <a:cubicBezTo>
                  <a:pt x="871787" y="529820"/>
                  <a:pt x="877464" y="524936"/>
                  <a:pt x="884061" y="521638"/>
                </a:cubicBezTo>
                <a:cubicBezTo>
                  <a:pt x="889847" y="518745"/>
                  <a:pt x="896414" y="517772"/>
                  <a:pt x="902471" y="515501"/>
                </a:cubicBezTo>
                <a:cubicBezTo>
                  <a:pt x="912786" y="511633"/>
                  <a:pt x="923303" y="508154"/>
                  <a:pt x="933156" y="503227"/>
                </a:cubicBezTo>
                <a:cubicBezTo>
                  <a:pt x="975538" y="482036"/>
                  <a:pt x="925026" y="497589"/>
                  <a:pt x="976114" y="484816"/>
                </a:cubicBezTo>
                <a:cubicBezTo>
                  <a:pt x="994607" y="472487"/>
                  <a:pt x="997267" y="469614"/>
                  <a:pt x="1019073" y="460269"/>
                </a:cubicBezTo>
                <a:cubicBezTo>
                  <a:pt x="1025019" y="457721"/>
                  <a:pt x="1031697" y="457025"/>
                  <a:pt x="1037483" y="454132"/>
                </a:cubicBezTo>
                <a:cubicBezTo>
                  <a:pt x="1085066" y="430340"/>
                  <a:pt x="1028032" y="451145"/>
                  <a:pt x="1074305" y="435721"/>
                </a:cubicBezTo>
                <a:cubicBezTo>
                  <a:pt x="1090670" y="423447"/>
                  <a:pt x="1108935" y="413364"/>
                  <a:pt x="1123400" y="398899"/>
                </a:cubicBezTo>
                <a:cubicBezTo>
                  <a:pt x="1131583" y="390717"/>
                  <a:pt x="1138532" y="381078"/>
                  <a:pt x="1147948" y="374352"/>
                </a:cubicBezTo>
                <a:cubicBezTo>
                  <a:pt x="1153212" y="370592"/>
                  <a:pt x="1160222" y="370261"/>
                  <a:pt x="1166359" y="368215"/>
                </a:cubicBezTo>
                <a:cubicBezTo>
                  <a:pt x="1172496" y="362078"/>
                  <a:pt x="1177918" y="355132"/>
                  <a:pt x="1184769" y="349804"/>
                </a:cubicBezTo>
                <a:cubicBezTo>
                  <a:pt x="1196413" y="340747"/>
                  <a:pt x="1211160" y="335687"/>
                  <a:pt x="1221591" y="325256"/>
                </a:cubicBezTo>
                <a:lnTo>
                  <a:pt x="1258412" y="288435"/>
                </a:lnTo>
                <a:cubicBezTo>
                  <a:pt x="1264549" y="282298"/>
                  <a:pt x="1269381" y="274489"/>
                  <a:pt x="1276823" y="270024"/>
                </a:cubicBezTo>
                <a:cubicBezTo>
                  <a:pt x="1287051" y="263887"/>
                  <a:pt x="1296839" y="256947"/>
                  <a:pt x="1307508" y="251613"/>
                </a:cubicBezTo>
                <a:cubicBezTo>
                  <a:pt x="1313294" y="248720"/>
                  <a:pt x="1319781" y="247522"/>
                  <a:pt x="1325918" y="245477"/>
                </a:cubicBezTo>
                <a:cubicBezTo>
                  <a:pt x="1332055" y="241386"/>
                  <a:pt x="1337589" y="236199"/>
                  <a:pt x="1344329" y="233203"/>
                </a:cubicBezTo>
                <a:cubicBezTo>
                  <a:pt x="1356152" y="227948"/>
                  <a:pt x="1368877" y="225020"/>
                  <a:pt x="1381151" y="220929"/>
                </a:cubicBezTo>
                <a:cubicBezTo>
                  <a:pt x="1387288" y="218883"/>
                  <a:pt x="1393775" y="217685"/>
                  <a:pt x="1399561" y="214792"/>
                </a:cubicBezTo>
                <a:cubicBezTo>
                  <a:pt x="1431653" y="198746"/>
                  <a:pt x="1415234" y="204737"/>
                  <a:pt x="1448657" y="196381"/>
                </a:cubicBezTo>
                <a:cubicBezTo>
                  <a:pt x="1456839" y="192290"/>
                  <a:pt x="1464442" y="186736"/>
                  <a:pt x="1473204" y="184107"/>
                </a:cubicBezTo>
                <a:cubicBezTo>
                  <a:pt x="1485123" y="180532"/>
                  <a:pt x="1497708" y="179731"/>
                  <a:pt x="1510026" y="177971"/>
                </a:cubicBezTo>
                <a:cubicBezTo>
                  <a:pt x="1553445" y="171769"/>
                  <a:pt x="1560361" y="172650"/>
                  <a:pt x="1602079" y="165697"/>
                </a:cubicBezTo>
                <a:cubicBezTo>
                  <a:pt x="1612368" y="163982"/>
                  <a:pt x="1622701" y="162305"/>
                  <a:pt x="1632764" y="159560"/>
                </a:cubicBezTo>
                <a:cubicBezTo>
                  <a:pt x="1727345" y="133765"/>
                  <a:pt x="1629880" y="160841"/>
                  <a:pt x="1687996" y="135012"/>
                </a:cubicBezTo>
                <a:cubicBezTo>
                  <a:pt x="1724259" y="118895"/>
                  <a:pt x="1737920" y="121282"/>
                  <a:pt x="1780050" y="116601"/>
                </a:cubicBezTo>
                <a:cubicBezTo>
                  <a:pt x="1808688" y="73643"/>
                  <a:pt x="1792323" y="87962"/>
                  <a:pt x="1823008" y="67506"/>
                </a:cubicBezTo>
                <a:cubicBezTo>
                  <a:pt x="1829978" y="57051"/>
                  <a:pt x="1846079" y="32162"/>
                  <a:pt x="1853693" y="24548"/>
                </a:cubicBezTo>
                <a:cubicBezTo>
                  <a:pt x="1858909" y="19333"/>
                  <a:pt x="1865967" y="16365"/>
                  <a:pt x="1872104" y="12274"/>
                </a:cubicBezTo>
                <a:cubicBezTo>
                  <a:pt x="1879968" y="14240"/>
                  <a:pt x="1906259" y="20146"/>
                  <a:pt x="1915062" y="24548"/>
                </a:cubicBezTo>
                <a:cubicBezTo>
                  <a:pt x="1921659" y="27847"/>
                  <a:pt x="1927336" y="32731"/>
                  <a:pt x="1933473" y="36822"/>
                </a:cubicBezTo>
                <a:cubicBezTo>
                  <a:pt x="1937564" y="42959"/>
                  <a:pt x="1942751" y="48492"/>
                  <a:pt x="1945746" y="55232"/>
                </a:cubicBezTo>
                <a:cubicBezTo>
                  <a:pt x="1951000" y="67055"/>
                  <a:pt x="1945746" y="87963"/>
                  <a:pt x="1958020" y="92054"/>
                </a:cubicBezTo>
                <a:lnTo>
                  <a:pt x="1976431" y="98191"/>
                </a:lnTo>
                <a:cubicBezTo>
                  <a:pt x="1992796" y="96145"/>
                  <a:pt x="2010027" y="97690"/>
                  <a:pt x="2025526" y="92054"/>
                </a:cubicBezTo>
                <a:cubicBezTo>
                  <a:pt x="2033821" y="89038"/>
                  <a:pt x="2052152" y="63349"/>
                  <a:pt x="2056211" y="55232"/>
                </a:cubicBezTo>
                <a:cubicBezTo>
                  <a:pt x="2059104" y="49446"/>
                  <a:pt x="2058760" y="42204"/>
                  <a:pt x="2062348" y="36822"/>
                </a:cubicBezTo>
                <a:cubicBezTo>
                  <a:pt x="2069134" y="26644"/>
                  <a:pt x="2087849" y="11797"/>
                  <a:pt x="2099169" y="6137"/>
                </a:cubicBezTo>
                <a:cubicBezTo>
                  <a:pt x="2104955" y="3244"/>
                  <a:pt x="2111443" y="2046"/>
                  <a:pt x="2117580" y="0"/>
                </a:cubicBezTo>
                <a:cubicBezTo>
                  <a:pt x="2141365" y="59463"/>
                  <a:pt x="2123717" y="1640"/>
                  <a:pt x="2123717" y="92054"/>
                </a:cubicBezTo>
                <a:cubicBezTo>
                  <a:pt x="2123717" y="135076"/>
                  <a:pt x="2129426" y="163131"/>
                  <a:pt x="2135991" y="202518"/>
                </a:cubicBezTo>
                <a:cubicBezTo>
                  <a:pt x="2131962" y="291164"/>
                  <a:pt x="2132361" y="327240"/>
                  <a:pt x="2123717" y="405036"/>
                </a:cubicBezTo>
                <a:cubicBezTo>
                  <a:pt x="2122120" y="419413"/>
                  <a:pt x="2120833" y="433900"/>
                  <a:pt x="2117580" y="447995"/>
                </a:cubicBezTo>
                <a:cubicBezTo>
                  <a:pt x="2114671" y="460601"/>
                  <a:pt x="2109397" y="472542"/>
                  <a:pt x="2105306" y="484816"/>
                </a:cubicBezTo>
                <a:lnTo>
                  <a:pt x="2099169" y="503227"/>
                </a:lnTo>
                <a:cubicBezTo>
                  <a:pt x="2097123" y="509364"/>
                  <a:pt x="2096620" y="516255"/>
                  <a:pt x="2093032" y="521638"/>
                </a:cubicBezTo>
                <a:cubicBezTo>
                  <a:pt x="2083975" y="535223"/>
                  <a:pt x="2076524" y="549008"/>
                  <a:pt x="2062348" y="558459"/>
                </a:cubicBezTo>
                <a:cubicBezTo>
                  <a:pt x="2006998" y="595359"/>
                  <a:pt x="2083458" y="528592"/>
                  <a:pt x="2025526" y="576870"/>
                </a:cubicBezTo>
                <a:cubicBezTo>
                  <a:pt x="2018859" y="582426"/>
                  <a:pt x="2013967" y="589953"/>
                  <a:pt x="2007116" y="595281"/>
                </a:cubicBezTo>
                <a:cubicBezTo>
                  <a:pt x="1995472" y="604337"/>
                  <a:pt x="1970294" y="619828"/>
                  <a:pt x="1970294" y="619828"/>
                </a:cubicBezTo>
                <a:cubicBezTo>
                  <a:pt x="1966203" y="625965"/>
                  <a:pt x="1961319" y="631642"/>
                  <a:pt x="1958020" y="638239"/>
                </a:cubicBezTo>
                <a:cubicBezTo>
                  <a:pt x="1932611" y="689057"/>
                  <a:pt x="1974785" y="622297"/>
                  <a:pt x="1939610" y="675060"/>
                </a:cubicBezTo>
                <a:cubicBezTo>
                  <a:pt x="1937564" y="683243"/>
                  <a:pt x="1935790" y="691498"/>
                  <a:pt x="1933473" y="699608"/>
                </a:cubicBezTo>
                <a:cubicBezTo>
                  <a:pt x="1931696" y="705828"/>
                  <a:pt x="1927336" y="711550"/>
                  <a:pt x="1927336" y="718019"/>
                </a:cubicBezTo>
                <a:cubicBezTo>
                  <a:pt x="1927336" y="731733"/>
                  <a:pt x="1927436" y="785725"/>
                  <a:pt x="1939610" y="810073"/>
                </a:cubicBezTo>
                <a:cubicBezTo>
                  <a:pt x="1942908" y="816670"/>
                  <a:pt x="1946668" y="823268"/>
                  <a:pt x="1951883" y="828483"/>
                </a:cubicBezTo>
                <a:cubicBezTo>
                  <a:pt x="1957098" y="833698"/>
                  <a:pt x="1964292" y="836470"/>
                  <a:pt x="1970294" y="840757"/>
                </a:cubicBezTo>
                <a:cubicBezTo>
                  <a:pt x="1978617" y="846702"/>
                  <a:pt x="1987274" y="852288"/>
                  <a:pt x="1994842" y="859168"/>
                </a:cubicBezTo>
                <a:cubicBezTo>
                  <a:pt x="2061081" y="919385"/>
                  <a:pt x="2014371" y="886506"/>
                  <a:pt x="2056211" y="914400"/>
                </a:cubicBezTo>
                <a:cubicBezTo>
                  <a:pt x="2058257" y="920537"/>
                  <a:pt x="2059455" y="927025"/>
                  <a:pt x="2062348" y="932811"/>
                </a:cubicBezTo>
                <a:cubicBezTo>
                  <a:pt x="2065647" y="939408"/>
                  <a:pt x="2071626" y="944482"/>
                  <a:pt x="2074622" y="951222"/>
                </a:cubicBezTo>
                <a:cubicBezTo>
                  <a:pt x="2079876" y="963044"/>
                  <a:pt x="2082804" y="975769"/>
                  <a:pt x="2086895" y="988043"/>
                </a:cubicBezTo>
                <a:lnTo>
                  <a:pt x="2093032" y="1006454"/>
                </a:lnTo>
                <a:cubicBezTo>
                  <a:pt x="2090986" y="1031002"/>
                  <a:pt x="2094139" y="1056553"/>
                  <a:pt x="2086895" y="1080097"/>
                </a:cubicBezTo>
                <a:cubicBezTo>
                  <a:pt x="2082405" y="1094689"/>
                  <a:pt x="2046176" y="1080257"/>
                  <a:pt x="2043937" y="1080097"/>
                </a:cubicBezTo>
                <a:cubicBezTo>
                  <a:pt x="1994924" y="1076596"/>
                  <a:pt x="1945746" y="1076006"/>
                  <a:pt x="1896651" y="1073960"/>
                </a:cubicBezTo>
                <a:cubicBezTo>
                  <a:pt x="1888880" y="1075514"/>
                  <a:pt x="1857718" y="1080428"/>
                  <a:pt x="1847556" y="1086234"/>
                </a:cubicBezTo>
                <a:cubicBezTo>
                  <a:pt x="1838675" y="1091308"/>
                  <a:pt x="1831191" y="1098507"/>
                  <a:pt x="1823008" y="1104644"/>
                </a:cubicBezTo>
                <a:lnTo>
                  <a:pt x="1798461" y="1141466"/>
                </a:lnTo>
                <a:lnTo>
                  <a:pt x="1786187" y="1159877"/>
                </a:lnTo>
                <a:cubicBezTo>
                  <a:pt x="1781492" y="1178656"/>
                  <a:pt x="1781903" y="1188708"/>
                  <a:pt x="1767776" y="1202835"/>
                </a:cubicBezTo>
                <a:cubicBezTo>
                  <a:pt x="1762561" y="1208050"/>
                  <a:pt x="1755502" y="1211018"/>
                  <a:pt x="1749365" y="1215109"/>
                </a:cubicBezTo>
                <a:cubicBezTo>
                  <a:pt x="1745274" y="1221246"/>
                  <a:pt x="1740389" y="1226923"/>
                  <a:pt x="1737091" y="1233520"/>
                </a:cubicBezTo>
                <a:cubicBezTo>
                  <a:pt x="1723735" y="1260234"/>
                  <a:pt x="1739969" y="1246675"/>
                  <a:pt x="1718681" y="1276478"/>
                </a:cubicBezTo>
                <a:cubicBezTo>
                  <a:pt x="1713636" y="1283540"/>
                  <a:pt x="1705918" y="1288299"/>
                  <a:pt x="1700270" y="1294889"/>
                </a:cubicBezTo>
                <a:cubicBezTo>
                  <a:pt x="1693614" y="1302655"/>
                  <a:pt x="1688515" y="1311670"/>
                  <a:pt x="1681859" y="1319436"/>
                </a:cubicBezTo>
                <a:cubicBezTo>
                  <a:pt x="1676211" y="1326025"/>
                  <a:pt x="1669005" y="1331180"/>
                  <a:pt x="1663449" y="1337847"/>
                </a:cubicBezTo>
                <a:cubicBezTo>
                  <a:pt x="1658727" y="1343513"/>
                  <a:pt x="1655897" y="1350592"/>
                  <a:pt x="1651175" y="1356258"/>
                </a:cubicBezTo>
                <a:cubicBezTo>
                  <a:pt x="1636408" y="1373979"/>
                  <a:pt x="1632457" y="1374874"/>
                  <a:pt x="1614353" y="1386942"/>
                </a:cubicBezTo>
                <a:cubicBezTo>
                  <a:pt x="1585436" y="1430318"/>
                  <a:pt x="1621716" y="1376634"/>
                  <a:pt x="1583669" y="1429901"/>
                </a:cubicBezTo>
                <a:cubicBezTo>
                  <a:pt x="1579382" y="1435903"/>
                  <a:pt x="1576117" y="1442645"/>
                  <a:pt x="1571395" y="1448311"/>
                </a:cubicBezTo>
                <a:cubicBezTo>
                  <a:pt x="1565839" y="1454978"/>
                  <a:pt x="1558540" y="1460055"/>
                  <a:pt x="1552984" y="1466722"/>
                </a:cubicBezTo>
                <a:cubicBezTo>
                  <a:pt x="1537342" y="1485493"/>
                  <a:pt x="1546124" y="1486818"/>
                  <a:pt x="1522300" y="1497407"/>
                </a:cubicBezTo>
                <a:cubicBezTo>
                  <a:pt x="1503091" y="1505945"/>
                  <a:pt x="1481331" y="1510718"/>
                  <a:pt x="1460930" y="1515818"/>
                </a:cubicBezTo>
                <a:cubicBezTo>
                  <a:pt x="1445658" y="1514291"/>
                  <a:pt x="1377352" y="1508332"/>
                  <a:pt x="1356603" y="1503544"/>
                </a:cubicBezTo>
                <a:cubicBezTo>
                  <a:pt x="1356594" y="1503542"/>
                  <a:pt x="1310581" y="1488203"/>
                  <a:pt x="1301371" y="1485133"/>
                </a:cubicBezTo>
                <a:cubicBezTo>
                  <a:pt x="1295234" y="1483087"/>
                  <a:pt x="1289236" y="1480565"/>
                  <a:pt x="1282960" y="1478996"/>
                </a:cubicBezTo>
                <a:cubicBezTo>
                  <a:pt x="1274777" y="1476950"/>
                  <a:pt x="1266522" y="1475176"/>
                  <a:pt x="1258412" y="1472859"/>
                </a:cubicBezTo>
                <a:cubicBezTo>
                  <a:pt x="1252192" y="1471082"/>
                  <a:pt x="1246278" y="1468291"/>
                  <a:pt x="1240002" y="1466722"/>
                </a:cubicBezTo>
                <a:cubicBezTo>
                  <a:pt x="1229883" y="1464192"/>
                  <a:pt x="1219545" y="1462631"/>
                  <a:pt x="1209317" y="1460585"/>
                </a:cubicBezTo>
                <a:cubicBezTo>
                  <a:pt x="1201134" y="1456494"/>
                  <a:pt x="1193448" y="1451204"/>
                  <a:pt x="1184769" y="1448311"/>
                </a:cubicBezTo>
                <a:cubicBezTo>
                  <a:pt x="1144365" y="1434844"/>
                  <a:pt x="1160300" y="1451420"/>
                  <a:pt x="1117263" y="1429901"/>
                </a:cubicBezTo>
                <a:cubicBezTo>
                  <a:pt x="1101523" y="1422031"/>
                  <a:pt x="1091076" y="1415360"/>
                  <a:pt x="1074305" y="1411490"/>
                </a:cubicBezTo>
                <a:cubicBezTo>
                  <a:pt x="1053978" y="1406799"/>
                  <a:pt x="1033392" y="1403307"/>
                  <a:pt x="1012936" y="1399216"/>
                </a:cubicBezTo>
                <a:lnTo>
                  <a:pt x="982251" y="1393079"/>
                </a:lnTo>
                <a:cubicBezTo>
                  <a:pt x="974069" y="1388988"/>
                  <a:pt x="965549" y="1385512"/>
                  <a:pt x="957704" y="1380805"/>
                </a:cubicBezTo>
                <a:cubicBezTo>
                  <a:pt x="921349" y="1358992"/>
                  <a:pt x="929065" y="1358012"/>
                  <a:pt x="896334" y="1343984"/>
                </a:cubicBezTo>
                <a:cubicBezTo>
                  <a:pt x="890388" y="1341436"/>
                  <a:pt x="884144" y="1339624"/>
                  <a:pt x="877924" y="1337847"/>
                </a:cubicBezTo>
                <a:cubicBezTo>
                  <a:pt x="869814" y="1335530"/>
                  <a:pt x="861162" y="1334954"/>
                  <a:pt x="853376" y="1331710"/>
                </a:cubicBezTo>
                <a:cubicBezTo>
                  <a:pt x="836487" y="1324673"/>
                  <a:pt x="821639" y="1312947"/>
                  <a:pt x="804281" y="1307162"/>
                </a:cubicBezTo>
                <a:cubicBezTo>
                  <a:pt x="798144" y="1305117"/>
                  <a:pt x="792090" y="1302803"/>
                  <a:pt x="785870" y="1301026"/>
                </a:cubicBezTo>
                <a:cubicBezTo>
                  <a:pt x="777760" y="1298709"/>
                  <a:pt x="769324" y="1297556"/>
                  <a:pt x="761322" y="1294889"/>
                </a:cubicBezTo>
                <a:cubicBezTo>
                  <a:pt x="750871" y="1291405"/>
                  <a:pt x="740991" y="1286380"/>
                  <a:pt x="730638" y="1282615"/>
                </a:cubicBezTo>
                <a:cubicBezTo>
                  <a:pt x="718479" y="1278193"/>
                  <a:pt x="706090" y="1274432"/>
                  <a:pt x="693816" y="1270341"/>
                </a:cubicBezTo>
                <a:cubicBezTo>
                  <a:pt x="687679" y="1268295"/>
                  <a:pt x="681835" y="1264918"/>
                  <a:pt x="675406" y="1264204"/>
                </a:cubicBezTo>
                <a:cubicBezTo>
                  <a:pt x="561105" y="1251504"/>
                  <a:pt x="676575" y="1263159"/>
                  <a:pt x="491298" y="1251930"/>
                </a:cubicBezTo>
                <a:cubicBezTo>
                  <a:pt x="466710" y="1250440"/>
                  <a:pt x="442203" y="1247839"/>
                  <a:pt x="417655" y="1245793"/>
                </a:cubicBezTo>
                <a:cubicBezTo>
                  <a:pt x="373511" y="1231078"/>
                  <a:pt x="428638" y="1248931"/>
                  <a:pt x="374697" y="1233520"/>
                </a:cubicBezTo>
                <a:cubicBezTo>
                  <a:pt x="368477" y="1231743"/>
                  <a:pt x="361941" y="1230525"/>
                  <a:pt x="356286" y="1227383"/>
                </a:cubicBezTo>
                <a:cubicBezTo>
                  <a:pt x="343391" y="1220219"/>
                  <a:pt x="332659" y="1209432"/>
                  <a:pt x="319465" y="1202835"/>
                </a:cubicBezTo>
                <a:cubicBezTo>
                  <a:pt x="311282" y="1198744"/>
                  <a:pt x="303326" y="1194165"/>
                  <a:pt x="294917" y="1190561"/>
                </a:cubicBezTo>
                <a:cubicBezTo>
                  <a:pt x="282592" y="1185279"/>
                  <a:pt x="264415" y="1181401"/>
                  <a:pt x="251959" y="1178287"/>
                </a:cubicBezTo>
                <a:cubicBezTo>
                  <a:pt x="245822" y="1174196"/>
                  <a:pt x="240145" y="1169311"/>
                  <a:pt x="233548" y="1166013"/>
                </a:cubicBezTo>
                <a:cubicBezTo>
                  <a:pt x="181409" y="1139945"/>
                  <a:pt x="267224" y="1202784"/>
                  <a:pt x="166042" y="1135329"/>
                </a:cubicBezTo>
                <a:cubicBezTo>
                  <a:pt x="153768" y="1127146"/>
                  <a:pt x="143214" y="1115446"/>
                  <a:pt x="129220" y="1110781"/>
                </a:cubicBezTo>
                <a:cubicBezTo>
                  <a:pt x="123083" y="1108735"/>
                  <a:pt x="116596" y="1107537"/>
                  <a:pt x="110810" y="1104644"/>
                </a:cubicBezTo>
                <a:cubicBezTo>
                  <a:pt x="104213" y="1101346"/>
                  <a:pt x="98803" y="1096030"/>
                  <a:pt x="92399" y="1092371"/>
                </a:cubicBezTo>
                <a:cubicBezTo>
                  <a:pt x="84456" y="1087832"/>
                  <a:pt x="75794" y="1084636"/>
                  <a:pt x="67851" y="1080097"/>
                </a:cubicBezTo>
                <a:cubicBezTo>
                  <a:pt x="61447" y="1076438"/>
                  <a:pt x="56037" y="1071122"/>
                  <a:pt x="49440" y="1067823"/>
                </a:cubicBezTo>
                <a:cubicBezTo>
                  <a:pt x="-1376" y="1042414"/>
                  <a:pt x="65384" y="1084589"/>
                  <a:pt x="12619" y="1049412"/>
                </a:cubicBezTo>
                <a:cubicBezTo>
                  <a:pt x="8528" y="1043275"/>
                  <a:pt x="1558" y="1038276"/>
                  <a:pt x="345" y="1031001"/>
                </a:cubicBezTo>
                <a:cubicBezTo>
                  <a:pt x="-2619" y="1013216"/>
                  <a:pt x="14137" y="1007488"/>
                  <a:pt x="24893" y="1000317"/>
                </a:cubicBezTo>
                <a:cubicBezTo>
                  <a:pt x="51223" y="947656"/>
                  <a:pt x="20882" y="998190"/>
                  <a:pt x="55577" y="963495"/>
                </a:cubicBezTo>
                <a:cubicBezTo>
                  <a:pt x="64667" y="954405"/>
                  <a:pt x="94523" y="908146"/>
                  <a:pt x="98536" y="902126"/>
                </a:cubicBezTo>
                <a:cubicBezTo>
                  <a:pt x="102627" y="895989"/>
                  <a:pt x="103654" y="885504"/>
                  <a:pt x="110810" y="883715"/>
                </a:cubicBezTo>
                <a:cubicBezTo>
                  <a:pt x="135393" y="877570"/>
                  <a:pt x="139557" y="876116"/>
                  <a:pt x="166042" y="871442"/>
                </a:cubicBezTo>
                <a:cubicBezTo>
                  <a:pt x="190550" y="867117"/>
                  <a:pt x="215542" y="865204"/>
                  <a:pt x="239685" y="859168"/>
                </a:cubicBezTo>
                <a:lnTo>
                  <a:pt x="288780" y="846894"/>
                </a:lnTo>
                <a:cubicBezTo>
                  <a:pt x="296963" y="844848"/>
                  <a:pt x="305326" y="843424"/>
                  <a:pt x="313328" y="840757"/>
                </a:cubicBezTo>
                <a:cubicBezTo>
                  <a:pt x="400822" y="811591"/>
                  <a:pt x="309778" y="840894"/>
                  <a:pt x="374697" y="822346"/>
                </a:cubicBezTo>
                <a:cubicBezTo>
                  <a:pt x="401997" y="814546"/>
                  <a:pt x="385675" y="816469"/>
                  <a:pt x="417655" y="810073"/>
                </a:cubicBezTo>
                <a:cubicBezTo>
                  <a:pt x="447154" y="804174"/>
                  <a:pt x="473398" y="801571"/>
                  <a:pt x="503572" y="797799"/>
                </a:cubicBezTo>
                <a:lnTo>
                  <a:pt x="558804" y="779388"/>
                </a:lnTo>
                <a:cubicBezTo>
                  <a:pt x="564941" y="777342"/>
                  <a:pt x="570939" y="774820"/>
                  <a:pt x="577215" y="773251"/>
                </a:cubicBezTo>
                <a:cubicBezTo>
                  <a:pt x="585398" y="771205"/>
                  <a:pt x="593653" y="769431"/>
                  <a:pt x="601763" y="767114"/>
                </a:cubicBezTo>
                <a:cubicBezTo>
                  <a:pt x="607983" y="765337"/>
                  <a:pt x="613897" y="762546"/>
                  <a:pt x="620173" y="760977"/>
                </a:cubicBezTo>
                <a:cubicBezTo>
                  <a:pt x="630292" y="758447"/>
                  <a:pt x="640630" y="756886"/>
                  <a:pt x="650858" y="754840"/>
                </a:cubicBezTo>
                <a:cubicBezTo>
                  <a:pt x="667887" y="743488"/>
                  <a:pt x="674177" y="741034"/>
                  <a:pt x="687679" y="724156"/>
                </a:cubicBezTo>
                <a:cubicBezTo>
                  <a:pt x="690536" y="720584"/>
                  <a:pt x="691770" y="715973"/>
                  <a:pt x="693816" y="711882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021F34E2-3205-3944-DCFB-36D78E5007C2}"/>
              </a:ext>
            </a:extLst>
          </p:cNvPr>
          <p:cNvSpPr/>
          <p:nvPr/>
        </p:nvSpPr>
        <p:spPr>
          <a:xfrm>
            <a:off x="2123728" y="1023788"/>
            <a:ext cx="965481" cy="1138097"/>
          </a:xfrm>
          <a:custGeom>
            <a:avLst/>
            <a:gdLst>
              <a:gd name="connsiteX0" fmla="*/ 148804 w 1246663"/>
              <a:gd name="connsiteY0" fmla="*/ 67506 h 1429900"/>
              <a:gd name="connsiteX1" fmla="*/ 148804 w 1246663"/>
              <a:gd name="connsiteY1" fmla="*/ 589143 h 1429900"/>
              <a:gd name="connsiteX2" fmla="*/ 161078 w 1246663"/>
              <a:gd name="connsiteY2" fmla="*/ 693471 h 1429900"/>
              <a:gd name="connsiteX3" fmla="*/ 167215 w 1246663"/>
              <a:gd name="connsiteY3" fmla="*/ 711882 h 1429900"/>
              <a:gd name="connsiteX4" fmla="*/ 179489 w 1246663"/>
              <a:gd name="connsiteY4" fmla="*/ 779388 h 1429900"/>
              <a:gd name="connsiteX5" fmla="*/ 173352 w 1246663"/>
              <a:gd name="connsiteY5" fmla="*/ 840757 h 1429900"/>
              <a:gd name="connsiteX6" fmla="*/ 167215 w 1246663"/>
              <a:gd name="connsiteY6" fmla="*/ 859167 h 1429900"/>
              <a:gd name="connsiteX7" fmla="*/ 130394 w 1246663"/>
              <a:gd name="connsiteY7" fmla="*/ 871441 h 1429900"/>
              <a:gd name="connsiteX8" fmla="*/ 111983 w 1246663"/>
              <a:gd name="connsiteY8" fmla="*/ 877578 h 1429900"/>
              <a:gd name="connsiteX9" fmla="*/ 26066 w 1246663"/>
              <a:gd name="connsiteY9" fmla="*/ 889852 h 1429900"/>
              <a:gd name="connsiteX10" fmla="*/ 13792 w 1246663"/>
              <a:gd name="connsiteY10" fmla="*/ 908263 h 1429900"/>
              <a:gd name="connsiteX11" fmla="*/ 1519 w 1246663"/>
              <a:gd name="connsiteY11" fmla="*/ 1049412 h 1429900"/>
              <a:gd name="connsiteX12" fmla="*/ 1519 w 1246663"/>
              <a:gd name="connsiteY12" fmla="*/ 1153739 h 1429900"/>
              <a:gd name="connsiteX13" fmla="*/ 13792 w 1246663"/>
              <a:gd name="connsiteY13" fmla="*/ 1190561 h 1429900"/>
              <a:gd name="connsiteX14" fmla="*/ 26066 w 1246663"/>
              <a:gd name="connsiteY14" fmla="*/ 1245793 h 1429900"/>
              <a:gd name="connsiteX15" fmla="*/ 38340 w 1246663"/>
              <a:gd name="connsiteY15" fmla="*/ 1264204 h 1429900"/>
              <a:gd name="connsiteX16" fmla="*/ 44477 w 1246663"/>
              <a:gd name="connsiteY16" fmla="*/ 1282614 h 1429900"/>
              <a:gd name="connsiteX17" fmla="*/ 69025 w 1246663"/>
              <a:gd name="connsiteY17" fmla="*/ 1294888 h 1429900"/>
              <a:gd name="connsiteX18" fmla="*/ 124257 w 1246663"/>
              <a:gd name="connsiteY18" fmla="*/ 1307162 h 1429900"/>
              <a:gd name="connsiteX19" fmla="*/ 179489 w 1246663"/>
              <a:gd name="connsiteY19" fmla="*/ 1282614 h 1429900"/>
              <a:gd name="connsiteX20" fmla="*/ 197900 w 1246663"/>
              <a:gd name="connsiteY20" fmla="*/ 1276478 h 1429900"/>
              <a:gd name="connsiteX21" fmla="*/ 234721 w 1246663"/>
              <a:gd name="connsiteY21" fmla="*/ 1251930 h 1429900"/>
              <a:gd name="connsiteX22" fmla="*/ 271543 w 1246663"/>
              <a:gd name="connsiteY22" fmla="*/ 1239656 h 1429900"/>
              <a:gd name="connsiteX23" fmla="*/ 289953 w 1246663"/>
              <a:gd name="connsiteY23" fmla="*/ 1233519 h 1429900"/>
              <a:gd name="connsiteX24" fmla="*/ 314501 w 1246663"/>
              <a:gd name="connsiteY24" fmla="*/ 1227382 h 1429900"/>
              <a:gd name="connsiteX25" fmla="*/ 369733 w 1246663"/>
              <a:gd name="connsiteY25" fmla="*/ 1208972 h 1429900"/>
              <a:gd name="connsiteX26" fmla="*/ 486335 w 1246663"/>
              <a:gd name="connsiteY26" fmla="*/ 1202835 h 1429900"/>
              <a:gd name="connsiteX27" fmla="*/ 572251 w 1246663"/>
              <a:gd name="connsiteY27" fmla="*/ 1196698 h 1429900"/>
              <a:gd name="connsiteX28" fmla="*/ 633621 w 1246663"/>
              <a:gd name="connsiteY28" fmla="*/ 1202835 h 1429900"/>
              <a:gd name="connsiteX29" fmla="*/ 652031 w 1246663"/>
              <a:gd name="connsiteY29" fmla="*/ 1221245 h 1429900"/>
              <a:gd name="connsiteX30" fmla="*/ 676579 w 1246663"/>
              <a:gd name="connsiteY30" fmla="*/ 1251930 h 1429900"/>
              <a:gd name="connsiteX31" fmla="*/ 707264 w 1246663"/>
              <a:gd name="connsiteY31" fmla="*/ 1319436 h 1429900"/>
              <a:gd name="connsiteX32" fmla="*/ 719537 w 1246663"/>
              <a:gd name="connsiteY32" fmla="*/ 1343984 h 1429900"/>
              <a:gd name="connsiteX33" fmla="*/ 731811 w 1246663"/>
              <a:gd name="connsiteY33" fmla="*/ 1386942 h 1429900"/>
              <a:gd name="connsiteX34" fmla="*/ 750222 w 1246663"/>
              <a:gd name="connsiteY34" fmla="*/ 1405353 h 1429900"/>
              <a:gd name="connsiteX35" fmla="*/ 768633 w 1246663"/>
              <a:gd name="connsiteY35" fmla="*/ 1411490 h 1429900"/>
              <a:gd name="connsiteX36" fmla="*/ 872960 w 1246663"/>
              <a:gd name="connsiteY36" fmla="*/ 1417627 h 1429900"/>
              <a:gd name="connsiteX37" fmla="*/ 915919 w 1246663"/>
              <a:gd name="connsiteY37" fmla="*/ 1423763 h 1429900"/>
              <a:gd name="connsiteX38" fmla="*/ 940466 w 1246663"/>
              <a:gd name="connsiteY38" fmla="*/ 1429900 h 1429900"/>
              <a:gd name="connsiteX39" fmla="*/ 1044794 w 1246663"/>
              <a:gd name="connsiteY39" fmla="*/ 1423763 h 1429900"/>
              <a:gd name="connsiteX40" fmla="*/ 1063204 w 1246663"/>
              <a:gd name="connsiteY40" fmla="*/ 1411490 h 1429900"/>
              <a:gd name="connsiteX41" fmla="*/ 1118437 w 1246663"/>
              <a:gd name="connsiteY41" fmla="*/ 1350121 h 1429900"/>
              <a:gd name="connsiteX42" fmla="*/ 1136847 w 1246663"/>
              <a:gd name="connsiteY42" fmla="*/ 1294888 h 1429900"/>
              <a:gd name="connsiteX43" fmla="*/ 1142984 w 1246663"/>
              <a:gd name="connsiteY43" fmla="*/ 1276478 h 1429900"/>
              <a:gd name="connsiteX44" fmla="*/ 1179806 w 1246663"/>
              <a:gd name="connsiteY44" fmla="*/ 1258067 h 1429900"/>
              <a:gd name="connsiteX45" fmla="*/ 1216627 w 1246663"/>
              <a:gd name="connsiteY45" fmla="*/ 1227382 h 1429900"/>
              <a:gd name="connsiteX46" fmla="*/ 1228901 w 1246663"/>
              <a:gd name="connsiteY46" fmla="*/ 1208972 h 1429900"/>
              <a:gd name="connsiteX47" fmla="*/ 1235038 w 1246663"/>
              <a:gd name="connsiteY47" fmla="*/ 1012590 h 1429900"/>
              <a:gd name="connsiteX48" fmla="*/ 1228901 w 1246663"/>
              <a:gd name="connsiteY48" fmla="*/ 994180 h 1429900"/>
              <a:gd name="connsiteX49" fmla="*/ 1210490 w 1246663"/>
              <a:gd name="connsiteY49" fmla="*/ 975769 h 1429900"/>
              <a:gd name="connsiteX50" fmla="*/ 1198217 w 1246663"/>
              <a:gd name="connsiteY50" fmla="*/ 957358 h 1429900"/>
              <a:gd name="connsiteX51" fmla="*/ 1185943 w 1246663"/>
              <a:gd name="connsiteY51" fmla="*/ 908263 h 1429900"/>
              <a:gd name="connsiteX52" fmla="*/ 1161395 w 1246663"/>
              <a:gd name="connsiteY52" fmla="*/ 859167 h 1429900"/>
              <a:gd name="connsiteX53" fmla="*/ 1149121 w 1246663"/>
              <a:gd name="connsiteY53" fmla="*/ 840757 h 1429900"/>
              <a:gd name="connsiteX54" fmla="*/ 1130711 w 1246663"/>
              <a:gd name="connsiteY54" fmla="*/ 779388 h 1429900"/>
              <a:gd name="connsiteX55" fmla="*/ 1118437 w 1246663"/>
              <a:gd name="connsiteY55" fmla="*/ 699608 h 1429900"/>
              <a:gd name="connsiteX56" fmla="*/ 1112300 w 1246663"/>
              <a:gd name="connsiteY56" fmla="*/ 681197 h 1429900"/>
              <a:gd name="connsiteX57" fmla="*/ 1075478 w 1246663"/>
              <a:gd name="connsiteY57" fmla="*/ 644376 h 1429900"/>
              <a:gd name="connsiteX58" fmla="*/ 1069341 w 1246663"/>
              <a:gd name="connsiteY58" fmla="*/ 625965 h 1429900"/>
              <a:gd name="connsiteX59" fmla="*/ 1014109 w 1246663"/>
              <a:gd name="connsiteY59" fmla="*/ 576870 h 1429900"/>
              <a:gd name="connsiteX60" fmla="*/ 995698 w 1246663"/>
              <a:gd name="connsiteY60" fmla="*/ 570733 h 1429900"/>
              <a:gd name="connsiteX61" fmla="*/ 971151 w 1246663"/>
              <a:gd name="connsiteY61" fmla="*/ 558459 h 1429900"/>
              <a:gd name="connsiteX62" fmla="*/ 915919 w 1246663"/>
              <a:gd name="connsiteY62" fmla="*/ 546185 h 1429900"/>
              <a:gd name="connsiteX63" fmla="*/ 799317 w 1246663"/>
              <a:gd name="connsiteY63" fmla="*/ 533911 h 1429900"/>
              <a:gd name="connsiteX64" fmla="*/ 731811 w 1246663"/>
              <a:gd name="connsiteY64" fmla="*/ 533911 h 1429900"/>
              <a:gd name="connsiteX65" fmla="*/ 694990 w 1246663"/>
              <a:gd name="connsiteY65" fmla="*/ 478679 h 1429900"/>
              <a:gd name="connsiteX66" fmla="*/ 676579 w 1246663"/>
              <a:gd name="connsiteY66" fmla="*/ 460268 h 1429900"/>
              <a:gd name="connsiteX67" fmla="*/ 615210 w 1246663"/>
              <a:gd name="connsiteY67" fmla="*/ 405036 h 1429900"/>
              <a:gd name="connsiteX68" fmla="*/ 602936 w 1246663"/>
              <a:gd name="connsiteY68" fmla="*/ 386625 h 1429900"/>
              <a:gd name="connsiteX69" fmla="*/ 578388 w 1246663"/>
              <a:gd name="connsiteY69" fmla="*/ 374351 h 1429900"/>
              <a:gd name="connsiteX70" fmla="*/ 541567 w 1246663"/>
              <a:gd name="connsiteY70" fmla="*/ 349804 h 1429900"/>
              <a:gd name="connsiteX71" fmla="*/ 492472 w 1246663"/>
              <a:gd name="connsiteY71" fmla="*/ 325256 h 1429900"/>
              <a:gd name="connsiteX72" fmla="*/ 467924 w 1246663"/>
              <a:gd name="connsiteY72" fmla="*/ 288435 h 1429900"/>
              <a:gd name="connsiteX73" fmla="*/ 449513 w 1246663"/>
              <a:gd name="connsiteY73" fmla="*/ 270024 h 1429900"/>
              <a:gd name="connsiteX74" fmla="*/ 424966 w 1246663"/>
              <a:gd name="connsiteY74" fmla="*/ 233202 h 1429900"/>
              <a:gd name="connsiteX75" fmla="*/ 388144 w 1246663"/>
              <a:gd name="connsiteY75" fmla="*/ 208655 h 1429900"/>
              <a:gd name="connsiteX76" fmla="*/ 369733 w 1246663"/>
              <a:gd name="connsiteY76" fmla="*/ 196381 h 1429900"/>
              <a:gd name="connsiteX77" fmla="*/ 351323 w 1246663"/>
              <a:gd name="connsiteY77" fmla="*/ 177970 h 1429900"/>
              <a:gd name="connsiteX78" fmla="*/ 283817 w 1246663"/>
              <a:gd name="connsiteY78" fmla="*/ 104327 h 1429900"/>
              <a:gd name="connsiteX79" fmla="*/ 259269 w 1246663"/>
              <a:gd name="connsiteY79" fmla="*/ 85916 h 1429900"/>
              <a:gd name="connsiteX80" fmla="*/ 191763 w 1246663"/>
              <a:gd name="connsiteY80" fmla="*/ 24547 h 1429900"/>
              <a:gd name="connsiteX81" fmla="*/ 154941 w 1246663"/>
              <a:gd name="connsiteY81" fmla="*/ 0 h 1429900"/>
              <a:gd name="connsiteX82" fmla="*/ 136531 w 1246663"/>
              <a:gd name="connsiteY82" fmla="*/ 6137 h 1429900"/>
              <a:gd name="connsiteX83" fmla="*/ 124257 w 1246663"/>
              <a:gd name="connsiteY83" fmla="*/ 24547 h 1429900"/>
              <a:gd name="connsiteX84" fmla="*/ 111983 w 1246663"/>
              <a:gd name="connsiteY84" fmla="*/ 73643 h 1429900"/>
              <a:gd name="connsiteX85" fmla="*/ 142668 w 1246663"/>
              <a:gd name="connsiteY85" fmla="*/ 98190 h 1429900"/>
              <a:gd name="connsiteX86" fmla="*/ 148804 w 1246663"/>
              <a:gd name="connsiteY86" fmla="*/ 67506 h 142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246663" h="1429900">
                <a:moveTo>
                  <a:pt x="148804" y="67506"/>
                </a:moveTo>
                <a:cubicBezTo>
                  <a:pt x="141556" y="328474"/>
                  <a:pt x="138890" y="296675"/>
                  <a:pt x="148804" y="589143"/>
                </a:cubicBezTo>
                <a:cubicBezTo>
                  <a:pt x="149301" y="603799"/>
                  <a:pt x="157015" y="673155"/>
                  <a:pt x="161078" y="693471"/>
                </a:cubicBezTo>
                <a:cubicBezTo>
                  <a:pt x="162347" y="699814"/>
                  <a:pt x="165646" y="705606"/>
                  <a:pt x="167215" y="711882"/>
                </a:cubicBezTo>
                <a:cubicBezTo>
                  <a:pt x="171504" y="729039"/>
                  <a:pt x="176753" y="762971"/>
                  <a:pt x="179489" y="779388"/>
                </a:cubicBezTo>
                <a:cubicBezTo>
                  <a:pt x="177443" y="799844"/>
                  <a:pt x="176478" y="820438"/>
                  <a:pt x="173352" y="840757"/>
                </a:cubicBezTo>
                <a:cubicBezTo>
                  <a:pt x="172368" y="847150"/>
                  <a:pt x="172479" y="855407"/>
                  <a:pt x="167215" y="859167"/>
                </a:cubicBezTo>
                <a:cubicBezTo>
                  <a:pt x="156687" y="866687"/>
                  <a:pt x="142668" y="867350"/>
                  <a:pt x="130394" y="871441"/>
                </a:cubicBezTo>
                <a:cubicBezTo>
                  <a:pt x="124257" y="873487"/>
                  <a:pt x="118364" y="876514"/>
                  <a:pt x="111983" y="877578"/>
                </a:cubicBezTo>
                <a:cubicBezTo>
                  <a:pt x="58894" y="886426"/>
                  <a:pt x="87509" y="882172"/>
                  <a:pt x="26066" y="889852"/>
                </a:cubicBezTo>
                <a:cubicBezTo>
                  <a:pt x="21975" y="895989"/>
                  <a:pt x="15581" y="901107"/>
                  <a:pt x="13792" y="908263"/>
                </a:cubicBezTo>
                <a:cubicBezTo>
                  <a:pt x="9137" y="926883"/>
                  <a:pt x="1763" y="1045998"/>
                  <a:pt x="1519" y="1049412"/>
                </a:cubicBezTo>
                <a:cubicBezTo>
                  <a:pt x="18699" y="1118141"/>
                  <a:pt x="-6170" y="1007657"/>
                  <a:pt x="1519" y="1153739"/>
                </a:cubicBezTo>
                <a:cubicBezTo>
                  <a:pt x="2199" y="1166659"/>
                  <a:pt x="11665" y="1177799"/>
                  <a:pt x="13792" y="1190561"/>
                </a:cubicBezTo>
                <a:cubicBezTo>
                  <a:pt x="16149" y="1204703"/>
                  <a:pt x="18512" y="1230685"/>
                  <a:pt x="26066" y="1245793"/>
                </a:cubicBezTo>
                <a:cubicBezTo>
                  <a:pt x="29365" y="1252390"/>
                  <a:pt x="35041" y="1257607"/>
                  <a:pt x="38340" y="1264204"/>
                </a:cubicBezTo>
                <a:cubicBezTo>
                  <a:pt x="41233" y="1269990"/>
                  <a:pt x="39903" y="1278040"/>
                  <a:pt x="44477" y="1282614"/>
                </a:cubicBezTo>
                <a:cubicBezTo>
                  <a:pt x="50946" y="1289083"/>
                  <a:pt x="60616" y="1291284"/>
                  <a:pt x="69025" y="1294888"/>
                </a:cubicBezTo>
                <a:cubicBezTo>
                  <a:pt x="88254" y="1303129"/>
                  <a:pt x="102187" y="1303484"/>
                  <a:pt x="124257" y="1307162"/>
                </a:cubicBezTo>
                <a:cubicBezTo>
                  <a:pt x="165734" y="1293336"/>
                  <a:pt x="115568" y="1311023"/>
                  <a:pt x="179489" y="1282614"/>
                </a:cubicBezTo>
                <a:cubicBezTo>
                  <a:pt x="185400" y="1279987"/>
                  <a:pt x="191763" y="1278523"/>
                  <a:pt x="197900" y="1276478"/>
                </a:cubicBezTo>
                <a:cubicBezTo>
                  <a:pt x="210174" y="1268295"/>
                  <a:pt x="220727" y="1256595"/>
                  <a:pt x="234721" y="1251930"/>
                </a:cubicBezTo>
                <a:lnTo>
                  <a:pt x="271543" y="1239656"/>
                </a:lnTo>
                <a:cubicBezTo>
                  <a:pt x="277680" y="1237610"/>
                  <a:pt x="283677" y="1235088"/>
                  <a:pt x="289953" y="1233519"/>
                </a:cubicBezTo>
                <a:cubicBezTo>
                  <a:pt x="298136" y="1231473"/>
                  <a:pt x="306499" y="1230049"/>
                  <a:pt x="314501" y="1227382"/>
                </a:cubicBezTo>
                <a:cubicBezTo>
                  <a:pt x="332988" y="1221220"/>
                  <a:pt x="349832" y="1210702"/>
                  <a:pt x="369733" y="1208972"/>
                </a:cubicBezTo>
                <a:cubicBezTo>
                  <a:pt x="408508" y="1205601"/>
                  <a:pt x="447485" y="1205190"/>
                  <a:pt x="486335" y="1202835"/>
                </a:cubicBezTo>
                <a:cubicBezTo>
                  <a:pt x="514994" y="1201098"/>
                  <a:pt x="543612" y="1198744"/>
                  <a:pt x="572251" y="1196698"/>
                </a:cubicBezTo>
                <a:cubicBezTo>
                  <a:pt x="592708" y="1198744"/>
                  <a:pt x="613971" y="1196789"/>
                  <a:pt x="633621" y="1202835"/>
                </a:cubicBezTo>
                <a:cubicBezTo>
                  <a:pt x="641916" y="1205387"/>
                  <a:pt x="646316" y="1214714"/>
                  <a:pt x="652031" y="1221245"/>
                </a:cubicBezTo>
                <a:cubicBezTo>
                  <a:pt x="660657" y="1231103"/>
                  <a:pt x="669547" y="1240879"/>
                  <a:pt x="676579" y="1251930"/>
                </a:cubicBezTo>
                <a:cubicBezTo>
                  <a:pt x="693148" y="1277967"/>
                  <a:pt x="695327" y="1292578"/>
                  <a:pt x="707264" y="1319436"/>
                </a:cubicBezTo>
                <a:cubicBezTo>
                  <a:pt x="710979" y="1327796"/>
                  <a:pt x="716325" y="1335418"/>
                  <a:pt x="719537" y="1343984"/>
                </a:cubicBezTo>
                <a:cubicBezTo>
                  <a:pt x="721290" y="1348660"/>
                  <a:pt x="727573" y="1380584"/>
                  <a:pt x="731811" y="1386942"/>
                </a:cubicBezTo>
                <a:cubicBezTo>
                  <a:pt x="736625" y="1394163"/>
                  <a:pt x="743001" y="1400539"/>
                  <a:pt x="750222" y="1405353"/>
                </a:cubicBezTo>
                <a:cubicBezTo>
                  <a:pt x="755605" y="1408941"/>
                  <a:pt x="762196" y="1410846"/>
                  <a:pt x="768633" y="1411490"/>
                </a:cubicBezTo>
                <a:cubicBezTo>
                  <a:pt x="803296" y="1414956"/>
                  <a:pt x="838184" y="1415581"/>
                  <a:pt x="872960" y="1417627"/>
                </a:cubicBezTo>
                <a:cubicBezTo>
                  <a:pt x="887280" y="1419672"/>
                  <a:pt x="901687" y="1421176"/>
                  <a:pt x="915919" y="1423763"/>
                </a:cubicBezTo>
                <a:cubicBezTo>
                  <a:pt x="924217" y="1425272"/>
                  <a:pt x="932032" y="1429900"/>
                  <a:pt x="940466" y="1429900"/>
                </a:cubicBezTo>
                <a:cubicBezTo>
                  <a:pt x="975302" y="1429900"/>
                  <a:pt x="1010018" y="1425809"/>
                  <a:pt x="1044794" y="1423763"/>
                </a:cubicBezTo>
                <a:cubicBezTo>
                  <a:pt x="1050931" y="1419672"/>
                  <a:pt x="1057692" y="1416390"/>
                  <a:pt x="1063204" y="1411490"/>
                </a:cubicBezTo>
                <a:cubicBezTo>
                  <a:pt x="1096243" y="1382122"/>
                  <a:pt x="1096101" y="1379901"/>
                  <a:pt x="1118437" y="1350121"/>
                </a:cubicBezTo>
                <a:lnTo>
                  <a:pt x="1136847" y="1294888"/>
                </a:lnTo>
                <a:cubicBezTo>
                  <a:pt x="1138892" y="1288751"/>
                  <a:pt x="1137602" y="1280066"/>
                  <a:pt x="1142984" y="1276478"/>
                </a:cubicBezTo>
                <a:cubicBezTo>
                  <a:pt x="1195747" y="1241302"/>
                  <a:pt x="1128989" y="1283475"/>
                  <a:pt x="1179806" y="1258067"/>
                </a:cubicBezTo>
                <a:cubicBezTo>
                  <a:pt x="1193600" y="1251170"/>
                  <a:pt x="1206931" y="1239017"/>
                  <a:pt x="1216627" y="1227382"/>
                </a:cubicBezTo>
                <a:cubicBezTo>
                  <a:pt x="1221349" y="1221716"/>
                  <a:pt x="1224810" y="1215109"/>
                  <a:pt x="1228901" y="1208972"/>
                </a:cubicBezTo>
                <a:cubicBezTo>
                  <a:pt x="1256947" y="1124835"/>
                  <a:pt x="1246032" y="1171999"/>
                  <a:pt x="1235038" y="1012590"/>
                </a:cubicBezTo>
                <a:cubicBezTo>
                  <a:pt x="1234593" y="1006137"/>
                  <a:pt x="1232489" y="999562"/>
                  <a:pt x="1228901" y="994180"/>
                </a:cubicBezTo>
                <a:cubicBezTo>
                  <a:pt x="1224087" y="986959"/>
                  <a:pt x="1216046" y="982437"/>
                  <a:pt x="1210490" y="975769"/>
                </a:cubicBezTo>
                <a:cubicBezTo>
                  <a:pt x="1205768" y="970103"/>
                  <a:pt x="1202308" y="963495"/>
                  <a:pt x="1198217" y="957358"/>
                </a:cubicBezTo>
                <a:cubicBezTo>
                  <a:pt x="1194126" y="940993"/>
                  <a:pt x="1195300" y="922299"/>
                  <a:pt x="1185943" y="908263"/>
                </a:cubicBezTo>
                <a:cubicBezTo>
                  <a:pt x="1157505" y="865606"/>
                  <a:pt x="1191424" y="919224"/>
                  <a:pt x="1161395" y="859167"/>
                </a:cubicBezTo>
                <a:cubicBezTo>
                  <a:pt x="1158097" y="852570"/>
                  <a:pt x="1153212" y="846894"/>
                  <a:pt x="1149121" y="840757"/>
                </a:cubicBezTo>
                <a:cubicBezTo>
                  <a:pt x="1142713" y="821534"/>
                  <a:pt x="1134422" y="799798"/>
                  <a:pt x="1130711" y="779388"/>
                </a:cubicBezTo>
                <a:cubicBezTo>
                  <a:pt x="1125818" y="752476"/>
                  <a:pt x="1124368" y="726297"/>
                  <a:pt x="1118437" y="699608"/>
                </a:cubicBezTo>
                <a:cubicBezTo>
                  <a:pt x="1117034" y="693293"/>
                  <a:pt x="1116272" y="686303"/>
                  <a:pt x="1112300" y="681197"/>
                </a:cubicBezTo>
                <a:cubicBezTo>
                  <a:pt x="1101643" y="667496"/>
                  <a:pt x="1075478" y="644376"/>
                  <a:pt x="1075478" y="644376"/>
                </a:cubicBezTo>
                <a:cubicBezTo>
                  <a:pt x="1073432" y="638239"/>
                  <a:pt x="1073313" y="631071"/>
                  <a:pt x="1069341" y="625965"/>
                </a:cubicBezTo>
                <a:cubicBezTo>
                  <a:pt x="1058987" y="612652"/>
                  <a:pt x="1033501" y="586565"/>
                  <a:pt x="1014109" y="576870"/>
                </a:cubicBezTo>
                <a:cubicBezTo>
                  <a:pt x="1008323" y="573977"/>
                  <a:pt x="1001644" y="573281"/>
                  <a:pt x="995698" y="570733"/>
                </a:cubicBezTo>
                <a:cubicBezTo>
                  <a:pt x="987290" y="567129"/>
                  <a:pt x="979559" y="562063"/>
                  <a:pt x="971151" y="558459"/>
                </a:cubicBezTo>
                <a:cubicBezTo>
                  <a:pt x="953659" y="550962"/>
                  <a:pt x="934648" y="548432"/>
                  <a:pt x="915919" y="546185"/>
                </a:cubicBezTo>
                <a:cubicBezTo>
                  <a:pt x="877115" y="541528"/>
                  <a:pt x="799317" y="533911"/>
                  <a:pt x="799317" y="533911"/>
                </a:cubicBezTo>
                <a:cubicBezTo>
                  <a:pt x="783504" y="536547"/>
                  <a:pt x="748461" y="546861"/>
                  <a:pt x="731811" y="533911"/>
                </a:cubicBezTo>
                <a:cubicBezTo>
                  <a:pt x="704199" y="512435"/>
                  <a:pt x="714933" y="498622"/>
                  <a:pt x="694990" y="478679"/>
                </a:cubicBezTo>
                <a:cubicBezTo>
                  <a:pt x="688853" y="472542"/>
                  <a:pt x="683246" y="465824"/>
                  <a:pt x="676579" y="460268"/>
                </a:cubicBezTo>
                <a:cubicBezTo>
                  <a:pt x="645663" y="434505"/>
                  <a:pt x="651456" y="459405"/>
                  <a:pt x="615210" y="405036"/>
                </a:cubicBezTo>
                <a:cubicBezTo>
                  <a:pt x="611119" y="398899"/>
                  <a:pt x="608602" y="391347"/>
                  <a:pt x="602936" y="386625"/>
                </a:cubicBezTo>
                <a:cubicBezTo>
                  <a:pt x="595908" y="380768"/>
                  <a:pt x="586233" y="379058"/>
                  <a:pt x="578388" y="374351"/>
                </a:cubicBezTo>
                <a:cubicBezTo>
                  <a:pt x="565739" y="366762"/>
                  <a:pt x="554761" y="356401"/>
                  <a:pt x="541567" y="349804"/>
                </a:cubicBezTo>
                <a:lnTo>
                  <a:pt x="492472" y="325256"/>
                </a:lnTo>
                <a:cubicBezTo>
                  <a:pt x="484289" y="312982"/>
                  <a:pt x="478355" y="298866"/>
                  <a:pt x="467924" y="288435"/>
                </a:cubicBezTo>
                <a:cubicBezTo>
                  <a:pt x="461787" y="282298"/>
                  <a:pt x="454841" y="276875"/>
                  <a:pt x="449513" y="270024"/>
                </a:cubicBezTo>
                <a:cubicBezTo>
                  <a:pt x="440457" y="258380"/>
                  <a:pt x="437240" y="241384"/>
                  <a:pt x="424966" y="233202"/>
                </a:cubicBezTo>
                <a:lnTo>
                  <a:pt x="388144" y="208655"/>
                </a:lnTo>
                <a:cubicBezTo>
                  <a:pt x="382007" y="204564"/>
                  <a:pt x="374948" y="201597"/>
                  <a:pt x="369733" y="196381"/>
                </a:cubicBezTo>
                <a:cubicBezTo>
                  <a:pt x="363596" y="190244"/>
                  <a:pt x="357038" y="184501"/>
                  <a:pt x="351323" y="177970"/>
                </a:cubicBezTo>
                <a:cubicBezTo>
                  <a:pt x="325479" y="148434"/>
                  <a:pt x="318482" y="130325"/>
                  <a:pt x="283817" y="104327"/>
                </a:cubicBezTo>
                <a:cubicBezTo>
                  <a:pt x="275634" y="98190"/>
                  <a:pt x="266872" y="92758"/>
                  <a:pt x="259269" y="85916"/>
                </a:cubicBezTo>
                <a:cubicBezTo>
                  <a:pt x="211201" y="42656"/>
                  <a:pt x="237498" y="57809"/>
                  <a:pt x="191763" y="24547"/>
                </a:cubicBezTo>
                <a:cubicBezTo>
                  <a:pt x="179833" y="15871"/>
                  <a:pt x="154941" y="0"/>
                  <a:pt x="154941" y="0"/>
                </a:cubicBezTo>
                <a:cubicBezTo>
                  <a:pt x="148804" y="2046"/>
                  <a:pt x="141582" y="2096"/>
                  <a:pt x="136531" y="6137"/>
                </a:cubicBezTo>
                <a:cubicBezTo>
                  <a:pt x="130772" y="10744"/>
                  <a:pt x="127555" y="17950"/>
                  <a:pt x="124257" y="24547"/>
                </a:cubicBezTo>
                <a:cubicBezTo>
                  <a:pt x="117967" y="37127"/>
                  <a:pt x="114317" y="61973"/>
                  <a:pt x="111983" y="73643"/>
                </a:cubicBezTo>
                <a:cubicBezTo>
                  <a:pt x="126738" y="132661"/>
                  <a:pt x="114136" y="136233"/>
                  <a:pt x="142668" y="98190"/>
                </a:cubicBezTo>
                <a:lnTo>
                  <a:pt x="148804" y="6750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F4D3F873-4DD7-A610-4230-49540AF5CEB0}"/>
              </a:ext>
            </a:extLst>
          </p:cNvPr>
          <p:cNvSpPr/>
          <p:nvPr/>
        </p:nvSpPr>
        <p:spPr>
          <a:xfrm>
            <a:off x="6857299" y="1170324"/>
            <a:ext cx="1773694" cy="678951"/>
          </a:xfrm>
          <a:custGeom>
            <a:avLst/>
            <a:gdLst>
              <a:gd name="connsiteX0" fmla="*/ 398899 w 2290256"/>
              <a:gd name="connsiteY0" fmla="*/ 490953 h 853031"/>
              <a:gd name="connsiteX1" fmla="*/ 343667 w 2290256"/>
              <a:gd name="connsiteY1" fmla="*/ 533912 h 853031"/>
              <a:gd name="connsiteX2" fmla="*/ 325256 w 2290256"/>
              <a:gd name="connsiteY2" fmla="*/ 546185 h 853031"/>
              <a:gd name="connsiteX3" fmla="*/ 306846 w 2290256"/>
              <a:gd name="connsiteY3" fmla="*/ 552322 h 853031"/>
              <a:gd name="connsiteX4" fmla="*/ 270024 w 2290256"/>
              <a:gd name="connsiteY4" fmla="*/ 576870 h 853031"/>
              <a:gd name="connsiteX5" fmla="*/ 227066 w 2290256"/>
              <a:gd name="connsiteY5" fmla="*/ 595281 h 853031"/>
              <a:gd name="connsiteX6" fmla="*/ 190244 w 2290256"/>
              <a:gd name="connsiteY6" fmla="*/ 625965 h 853031"/>
              <a:gd name="connsiteX7" fmla="*/ 171834 w 2290256"/>
              <a:gd name="connsiteY7" fmla="*/ 632102 h 853031"/>
              <a:gd name="connsiteX8" fmla="*/ 135012 w 2290256"/>
              <a:gd name="connsiteY8" fmla="*/ 656650 h 853031"/>
              <a:gd name="connsiteX9" fmla="*/ 116601 w 2290256"/>
              <a:gd name="connsiteY9" fmla="*/ 662787 h 853031"/>
              <a:gd name="connsiteX10" fmla="*/ 79780 w 2290256"/>
              <a:gd name="connsiteY10" fmla="*/ 687334 h 853031"/>
              <a:gd name="connsiteX11" fmla="*/ 42958 w 2290256"/>
              <a:gd name="connsiteY11" fmla="*/ 705745 h 853031"/>
              <a:gd name="connsiteX12" fmla="*/ 30685 w 2290256"/>
              <a:gd name="connsiteY12" fmla="*/ 724156 h 853031"/>
              <a:gd name="connsiteX13" fmla="*/ 18411 w 2290256"/>
              <a:gd name="connsiteY13" fmla="*/ 767114 h 853031"/>
              <a:gd name="connsiteX14" fmla="*/ 6137 w 2290256"/>
              <a:gd name="connsiteY14" fmla="*/ 803936 h 853031"/>
              <a:gd name="connsiteX15" fmla="*/ 0 w 2290256"/>
              <a:gd name="connsiteY15" fmla="*/ 822346 h 853031"/>
              <a:gd name="connsiteX16" fmla="*/ 6137 w 2290256"/>
              <a:gd name="connsiteY16" fmla="*/ 840757 h 853031"/>
              <a:gd name="connsiteX17" fmla="*/ 24548 w 2290256"/>
              <a:gd name="connsiteY17" fmla="*/ 846894 h 853031"/>
              <a:gd name="connsiteX18" fmla="*/ 85917 w 2290256"/>
              <a:gd name="connsiteY18" fmla="*/ 853031 h 853031"/>
              <a:gd name="connsiteX19" fmla="*/ 128875 w 2290256"/>
              <a:gd name="connsiteY19" fmla="*/ 846894 h 853031"/>
              <a:gd name="connsiteX20" fmla="*/ 153423 w 2290256"/>
              <a:gd name="connsiteY20" fmla="*/ 840757 h 853031"/>
              <a:gd name="connsiteX21" fmla="*/ 184107 w 2290256"/>
              <a:gd name="connsiteY21" fmla="*/ 834620 h 853031"/>
              <a:gd name="connsiteX22" fmla="*/ 208655 w 2290256"/>
              <a:gd name="connsiteY22" fmla="*/ 828483 h 853031"/>
              <a:gd name="connsiteX23" fmla="*/ 245476 w 2290256"/>
              <a:gd name="connsiteY23" fmla="*/ 822346 h 853031"/>
              <a:gd name="connsiteX24" fmla="*/ 263887 w 2290256"/>
              <a:gd name="connsiteY24" fmla="*/ 816209 h 853031"/>
              <a:gd name="connsiteX25" fmla="*/ 288435 w 2290256"/>
              <a:gd name="connsiteY25" fmla="*/ 810073 h 853031"/>
              <a:gd name="connsiteX26" fmla="*/ 325256 w 2290256"/>
              <a:gd name="connsiteY26" fmla="*/ 797799 h 853031"/>
              <a:gd name="connsiteX27" fmla="*/ 343667 w 2290256"/>
              <a:gd name="connsiteY27" fmla="*/ 791662 h 853031"/>
              <a:gd name="connsiteX28" fmla="*/ 374352 w 2290256"/>
              <a:gd name="connsiteY28" fmla="*/ 785525 h 853031"/>
              <a:gd name="connsiteX29" fmla="*/ 423447 w 2290256"/>
              <a:gd name="connsiteY29" fmla="*/ 773251 h 853031"/>
              <a:gd name="connsiteX30" fmla="*/ 503227 w 2290256"/>
              <a:gd name="connsiteY30" fmla="*/ 767114 h 853031"/>
              <a:gd name="connsiteX31" fmla="*/ 675060 w 2290256"/>
              <a:gd name="connsiteY31" fmla="*/ 754840 h 853031"/>
              <a:gd name="connsiteX32" fmla="*/ 736429 w 2290256"/>
              <a:gd name="connsiteY32" fmla="*/ 748703 h 853031"/>
              <a:gd name="connsiteX33" fmla="*/ 834620 w 2290256"/>
              <a:gd name="connsiteY33" fmla="*/ 736430 h 853031"/>
              <a:gd name="connsiteX34" fmla="*/ 1024864 w 2290256"/>
              <a:gd name="connsiteY34" fmla="*/ 742567 h 853031"/>
              <a:gd name="connsiteX35" fmla="*/ 1159876 w 2290256"/>
              <a:gd name="connsiteY35" fmla="*/ 754840 h 853031"/>
              <a:gd name="connsiteX36" fmla="*/ 1227383 w 2290256"/>
              <a:gd name="connsiteY36" fmla="*/ 767114 h 853031"/>
              <a:gd name="connsiteX37" fmla="*/ 1276478 w 2290256"/>
              <a:gd name="connsiteY37" fmla="*/ 773251 h 853031"/>
              <a:gd name="connsiteX38" fmla="*/ 1423764 w 2290256"/>
              <a:gd name="connsiteY38" fmla="*/ 779388 h 853031"/>
              <a:gd name="connsiteX39" fmla="*/ 1478996 w 2290256"/>
              <a:gd name="connsiteY39" fmla="*/ 773251 h 853031"/>
              <a:gd name="connsiteX40" fmla="*/ 1564913 w 2290256"/>
              <a:gd name="connsiteY40" fmla="*/ 754840 h 853031"/>
              <a:gd name="connsiteX41" fmla="*/ 1601734 w 2290256"/>
              <a:gd name="connsiteY41" fmla="*/ 736430 h 853031"/>
              <a:gd name="connsiteX42" fmla="*/ 1644693 w 2290256"/>
              <a:gd name="connsiteY42" fmla="*/ 711882 h 853031"/>
              <a:gd name="connsiteX43" fmla="*/ 1663103 w 2290256"/>
              <a:gd name="connsiteY43" fmla="*/ 705745 h 853031"/>
              <a:gd name="connsiteX44" fmla="*/ 1706062 w 2290256"/>
              <a:gd name="connsiteY44" fmla="*/ 687334 h 853031"/>
              <a:gd name="connsiteX45" fmla="*/ 1736746 w 2290256"/>
              <a:gd name="connsiteY45" fmla="*/ 681197 h 853031"/>
              <a:gd name="connsiteX46" fmla="*/ 1779705 w 2290256"/>
              <a:gd name="connsiteY46" fmla="*/ 668924 h 853031"/>
              <a:gd name="connsiteX47" fmla="*/ 1877895 w 2290256"/>
              <a:gd name="connsiteY47" fmla="*/ 656650 h 853031"/>
              <a:gd name="connsiteX48" fmla="*/ 1914717 w 2290256"/>
              <a:gd name="connsiteY48" fmla="*/ 650513 h 853031"/>
              <a:gd name="connsiteX49" fmla="*/ 2129509 w 2290256"/>
              <a:gd name="connsiteY49" fmla="*/ 650513 h 853031"/>
              <a:gd name="connsiteX50" fmla="*/ 2252247 w 2290256"/>
              <a:gd name="connsiteY50" fmla="*/ 638239 h 853031"/>
              <a:gd name="connsiteX51" fmla="*/ 2276795 w 2290256"/>
              <a:gd name="connsiteY51" fmla="*/ 632102 h 853031"/>
              <a:gd name="connsiteX52" fmla="*/ 2276795 w 2290256"/>
              <a:gd name="connsiteY52" fmla="*/ 576870 h 853031"/>
              <a:gd name="connsiteX53" fmla="*/ 2221562 w 2290256"/>
              <a:gd name="connsiteY53" fmla="*/ 527775 h 853031"/>
              <a:gd name="connsiteX54" fmla="*/ 2203152 w 2290256"/>
              <a:gd name="connsiteY54" fmla="*/ 509364 h 853031"/>
              <a:gd name="connsiteX55" fmla="*/ 2184741 w 2290256"/>
              <a:gd name="connsiteY55" fmla="*/ 490953 h 853031"/>
              <a:gd name="connsiteX56" fmla="*/ 2166330 w 2290256"/>
              <a:gd name="connsiteY56" fmla="*/ 466405 h 853031"/>
              <a:gd name="connsiteX57" fmla="*/ 2147919 w 2290256"/>
              <a:gd name="connsiteY57" fmla="*/ 447995 h 853031"/>
              <a:gd name="connsiteX58" fmla="*/ 2135646 w 2290256"/>
              <a:gd name="connsiteY58" fmla="*/ 429584 h 853031"/>
              <a:gd name="connsiteX59" fmla="*/ 2098824 w 2290256"/>
              <a:gd name="connsiteY59" fmla="*/ 405036 h 853031"/>
              <a:gd name="connsiteX60" fmla="*/ 2062003 w 2290256"/>
              <a:gd name="connsiteY60" fmla="*/ 380489 h 853031"/>
              <a:gd name="connsiteX61" fmla="*/ 2043592 w 2290256"/>
              <a:gd name="connsiteY61" fmla="*/ 368215 h 853031"/>
              <a:gd name="connsiteX62" fmla="*/ 2025181 w 2290256"/>
              <a:gd name="connsiteY62" fmla="*/ 349804 h 853031"/>
              <a:gd name="connsiteX63" fmla="*/ 2006770 w 2290256"/>
              <a:gd name="connsiteY63" fmla="*/ 343667 h 853031"/>
              <a:gd name="connsiteX64" fmla="*/ 1982223 w 2290256"/>
              <a:gd name="connsiteY64" fmla="*/ 325256 h 853031"/>
              <a:gd name="connsiteX65" fmla="*/ 1939264 w 2290256"/>
              <a:gd name="connsiteY65" fmla="*/ 306846 h 853031"/>
              <a:gd name="connsiteX66" fmla="*/ 1914717 w 2290256"/>
              <a:gd name="connsiteY66" fmla="*/ 294572 h 853031"/>
              <a:gd name="connsiteX67" fmla="*/ 1884032 w 2290256"/>
              <a:gd name="connsiteY67" fmla="*/ 282298 h 853031"/>
              <a:gd name="connsiteX68" fmla="*/ 1816526 w 2290256"/>
              <a:gd name="connsiteY68" fmla="*/ 239340 h 853031"/>
              <a:gd name="connsiteX69" fmla="*/ 1785842 w 2290256"/>
              <a:gd name="connsiteY69" fmla="*/ 227066 h 853031"/>
              <a:gd name="connsiteX70" fmla="*/ 1693788 w 2290256"/>
              <a:gd name="connsiteY70" fmla="*/ 177971 h 853031"/>
              <a:gd name="connsiteX71" fmla="*/ 1571050 w 2290256"/>
              <a:gd name="connsiteY71" fmla="*/ 128875 h 853031"/>
              <a:gd name="connsiteX72" fmla="*/ 1509681 w 2290256"/>
              <a:gd name="connsiteY72" fmla="*/ 104328 h 853031"/>
              <a:gd name="connsiteX73" fmla="*/ 1478996 w 2290256"/>
              <a:gd name="connsiteY73" fmla="*/ 98191 h 853031"/>
              <a:gd name="connsiteX74" fmla="*/ 1442174 w 2290256"/>
              <a:gd name="connsiteY74" fmla="*/ 85917 h 853031"/>
              <a:gd name="connsiteX75" fmla="*/ 1386942 w 2290256"/>
              <a:gd name="connsiteY75" fmla="*/ 79780 h 853031"/>
              <a:gd name="connsiteX76" fmla="*/ 1331710 w 2290256"/>
              <a:gd name="connsiteY76" fmla="*/ 61369 h 853031"/>
              <a:gd name="connsiteX77" fmla="*/ 1294889 w 2290256"/>
              <a:gd name="connsiteY77" fmla="*/ 55232 h 853031"/>
              <a:gd name="connsiteX78" fmla="*/ 1233519 w 2290256"/>
              <a:gd name="connsiteY78" fmla="*/ 36822 h 853031"/>
              <a:gd name="connsiteX79" fmla="*/ 1215109 w 2290256"/>
              <a:gd name="connsiteY79" fmla="*/ 24548 h 853031"/>
              <a:gd name="connsiteX80" fmla="*/ 1172150 w 2290256"/>
              <a:gd name="connsiteY80" fmla="*/ 18411 h 853031"/>
              <a:gd name="connsiteX81" fmla="*/ 1141466 w 2290256"/>
              <a:gd name="connsiteY81" fmla="*/ 12274 h 853031"/>
              <a:gd name="connsiteX82" fmla="*/ 1104644 w 2290256"/>
              <a:gd name="connsiteY82" fmla="*/ 0 h 853031"/>
              <a:gd name="connsiteX83" fmla="*/ 1012591 w 2290256"/>
              <a:gd name="connsiteY83" fmla="*/ 6137 h 853031"/>
              <a:gd name="connsiteX84" fmla="*/ 957358 w 2290256"/>
              <a:gd name="connsiteY84" fmla="*/ 30685 h 853031"/>
              <a:gd name="connsiteX85" fmla="*/ 932811 w 2290256"/>
              <a:gd name="connsiteY85" fmla="*/ 42958 h 853031"/>
              <a:gd name="connsiteX86" fmla="*/ 895989 w 2290256"/>
              <a:gd name="connsiteY86" fmla="*/ 55232 h 853031"/>
              <a:gd name="connsiteX87" fmla="*/ 840757 w 2290256"/>
              <a:gd name="connsiteY87" fmla="*/ 85917 h 853031"/>
              <a:gd name="connsiteX88" fmla="*/ 785525 w 2290256"/>
              <a:gd name="connsiteY88" fmla="*/ 128875 h 853031"/>
              <a:gd name="connsiteX89" fmla="*/ 748703 w 2290256"/>
              <a:gd name="connsiteY89" fmla="*/ 147286 h 853031"/>
              <a:gd name="connsiteX90" fmla="*/ 687334 w 2290256"/>
              <a:gd name="connsiteY90" fmla="*/ 184107 h 853031"/>
              <a:gd name="connsiteX91" fmla="*/ 668923 w 2290256"/>
              <a:gd name="connsiteY91" fmla="*/ 196381 h 853031"/>
              <a:gd name="connsiteX92" fmla="*/ 644376 w 2290256"/>
              <a:gd name="connsiteY92" fmla="*/ 202518 h 853031"/>
              <a:gd name="connsiteX93" fmla="*/ 607554 w 2290256"/>
              <a:gd name="connsiteY93" fmla="*/ 214792 h 853031"/>
              <a:gd name="connsiteX94" fmla="*/ 570733 w 2290256"/>
              <a:gd name="connsiteY94" fmla="*/ 233203 h 853031"/>
              <a:gd name="connsiteX95" fmla="*/ 552322 w 2290256"/>
              <a:gd name="connsiteY95" fmla="*/ 245477 h 853031"/>
              <a:gd name="connsiteX96" fmla="*/ 533911 w 2290256"/>
              <a:gd name="connsiteY96" fmla="*/ 251614 h 853031"/>
              <a:gd name="connsiteX97" fmla="*/ 490953 w 2290256"/>
              <a:gd name="connsiteY97" fmla="*/ 276161 h 853031"/>
              <a:gd name="connsiteX98" fmla="*/ 441858 w 2290256"/>
              <a:gd name="connsiteY98" fmla="*/ 331393 h 853031"/>
              <a:gd name="connsiteX99" fmla="*/ 398899 w 2290256"/>
              <a:gd name="connsiteY99" fmla="*/ 386626 h 853031"/>
              <a:gd name="connsiteX100" fmla="*/ 380489 w 2290256"/>
              <a:gd name="connsiteY100" fmla="*/ 447995 h 853031"/>
              <a:gd name="connsiteX101" fmla="*/ 362078 w 2290256"/>
              <a:gd name="connsiteY101" fmla="*/ 521638 h 853031"/>
              <a:gd name="connsiteX102" fmla="*/ 343667 w 2290256"/>
              <a:gd name="connsiteY102" fmla="*/ 533912 h 853031"/>
              <a:gd name="connsiteX103" fmla="*/ 331393 w 2290256"/>
              <a:gd name="connsiteY103" fmla="*/ 552322 h 853031"/>
              <a:gd name="connsiteX104" fmla="*/ 325256 w 2290256"/>
              <a:gd name="connsiteY104" fmla="*/ 533912 h 853031"/>
              <a:gd name="connsiteX105" fmla="*/ 331393 w 2290256"/>
              <a:gd name="connsiteY105" fmla="*/ 515501 h 853031"/>
              <a:gd name="connsiteX106" fmla="*/ 343667 w 2290256"/>
              <a:gd name="connsiteY106" fmla="*/ 497090 h 853031"/>
              <a:gd name="connsiteX107" fmla="*/ 355941 w 2290256"/>
              <a:gd name="connsiteY107" fmla="*/ 460269 h 853031"/>
              <a:gd name="connsiteX108" fmla="*/ 368215 w 2290256"/>
              <a:gd name="connsiteY108" fmla="*/ 441858 h 853031"/>
              <a:gd name="connsiteX109" fmla="*/ 362078 w 2290256"/>
              <a:gd name="connsiteY109" fmla="*/ 460269 h 853031"/>
              <a:gd name="connsiteX110" fmla="*/ 398899 w 2290256"/>
              <a:gd name="connsiteY110" fmla="*/ 490953 h 85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290256" h="853031">
                <a:moveTo>
                  <a:pt x="398899" y="490953"/>
                </a:moveTo>
                <a:cubicBezTo>
                  <a:pt x="380488" y="505273"/>
                  <a:pt x="362326" y="519918"/>
                  <a:pt x="343667" y="533912"/>
                </a:cubicBezTo>
                <a:cubicBezTo>
                  <a:pt x="337767" y="538337"/>
                  <a:pt x="331853" y="542887"/>
                  <a:pt x="325256" y="546185"/>
                </a:cubicBezTo>
                <a:cubicBezTo>
                  <a:pt x="319470" y="549078"/>
                  <a:pt x="312501" y="549181"/>
                  <a:pt x="306846" y="552322"/>
                </a:cubicBezTo>
                <a:cubicBezTo>
                  <a:pt x="293951" y="559486"/>
                  <a:pt x="283218" y="570273"/>
                  <a:pt x="270024" y="576870"/>
                </a:cubicBezTo>
                <a:cubicBezTo>
                  <a:pt x="239690" y="592037"/>
                  <a:pt x="254155" y="586251"/>
                  <a:pt x="227066" y="595281"/>
                </a:cubicBezTo>
                <a:cubicBezTo>
                  <a:pt x="213493" y="608853"/>
                  <a:pt x="207332" y="617421"/>
                  <a:pt x="190244" y="625965"/>
                </a:cubicBezTo>
                <a:cubicBezTo>
                  <a:pt x="184458" y="628858"/>
                  <a:pt x="177489" y="628961"/>
                  <a:pt x="171834" y="632102"/>
                </a:cubicBezTo>
                <a:cubicBezTo>
                  <a:pt x="158939" y="639266"/>
                  <a:pt x="149007" y="651985"/>
                  <a:pt x="135012" y="656650"/>
                </a:cubicBezTo>
                <a:cubicBezTo>
                  <a:pt x="128875" y="658696"/>
                  <a:pt x="122256" y="659645"/>
                  <a:pt x="116601" y="662787"/>
                </a:cubicBezTo>
                <a:cubicBezTo>
                  <a:pt x="103706" y="669951"/>
                  <a:pt x="93774" y="682669"/>
                  <a:pt x="79780" y="687334"/>
                </a:cubicBezTo>
                <a:cubicBezTo>
                  <a:pt x="54372" y="695803"/>
                  <a:pt x="66752" y="689883"/>
                  <a:pt x="42958" y="705745"/>
                </a:cubicBezTo>
                <a:cubicBezTo>
                  <a:pt x="38867" y="711882"/>
                  <a:pt x="33983" y="717559"/>
                  <a:pt x="30685" y="724156"/>
                </a:cubicBezTo>
                <a:cubicBezTo>
                  <a:pt x="25529" y="734469"/>
                  <a:pt x="21361" y="757282"/>
                  <a:pt x="18411" y="767114"/>
                </a:cubicBezTo>
                <a:cubicBezTo>
                  <a:pt x="14693" y="779506"/>
                  <a:pt x="10228" y="791662"/>
                  <a:pt x="6137" y="803936"/>
                </a:cubicBezTo>
                <a:lnTo>
                  <a:pt x="0" y="822346"/>
                </a:lnTo>
                <a:cubicBezTo>
                  <a:pt x="2046" y="828483"/>
                  <a:pt x="1563" y="836183"/>
                  <a:pt x="6137" y="840757"/>
                </a:cubicBezTo>
                <a:cubicBezTo>
                  <a:pt x="10711" y="845331"/>
                  <a:pt x="18154" y="845910"/>
                  <a:pt x="24548" y="846894"/>
                </a:cubicBezTo>
                <a:cubicBezTo>
                  <a:pt x="44867" y="850020"/>
                  <a:pt x="65461" y="850985"/>
                  <a:pt x="85917" y="853031"/>
                </a:cubicBezTo>
                <a:cubicBezTo>
                  <a:pt x="100236" y="850985"/>
                  <a:pt x="114644" y="849482"/>
                  <a:pt x="128875" y="846894"/>
                </a:cubicBezTo>
                <a:cubicBezTo>
                  <a:pt x="137173" y="845385"/>
                  <a:pt x="145189" y="842587"/>
                  <a:pt x="153423" y="840757"/>
                </a:cubicBezTo>
                <a:cubicBezTo>
                  <a:pt x="163605" y="838494"/>
                  <a:pt x="173925" y="836883"/>
                  <a:pt x="184107" y="834620"/>
                </a:cubicBezTo>
                <a:cubicBezTo>
                  <a:pt x="192341" y="832790"/>
                  <a:pt x="200384" y="830137"/>
                  <a:pt x="208655" y="828483"/>
                </a:cubicBezTo>
                <a:cubicBezTo>
                  <a:pt x="220856" y="826043"/>
                  <a:pt x="233329" y="825045"/>
                  <a:pt x="245476" y="822346"/>
                </a:cubicBezTo>
                <a:cubicBezTo>
                  <a:pt x="251791" y="820943"/>
                  <a:pt x="257667" y="817986"/>
                  <a:pt x="263887" y="816209"/>
                </a:cubicBezTo>
                <a:cubicBezTo>
                  <a:pt x="271997" y="813892"/>
                  <a:pt x="280356" y="812497"/>
                  <a:pt x="288435" y="810073"/>
                </a:cubicBezTo>
                <a:cubicBezTo>
                  <a:pt x="300827" y="806356"/>
                  <a:pt x="312982" y="801890"/>
                  <a:pt x="325256" y="797799"/>
                </a:cubicBezTo>
                <a:cubicBezTo>
                  <a:pt x="331393" y="795753"/>
                  <a:pt x="337324" y="792931"/>
                  <a:pt x="343667" y="791662"/>
                </a:cubicBezTo>
                <a:cubicBezTo>
                  <a:pt x="353895" y="789616"/>
                  <a:pt x="364233" y="788055"/>
                  <a:pt x="374352" y="785525"/>
                </a:cubicBezTo>
                <a:cubicBezTo>
                  <a:pt x="404948" y="777876"/>
                  <a:pt x="382726" y="777776"/>
                  <a:pt x="423447" y="773251"/>
                </a:cubicBezTo>
                <a:cubicBezTo>
                  <a:pt x="449956" y="770306"/>
                  <a:pt x="476634" y="769160"/>
                  <a:pt x="503227" y="767114"/>
                </a:cubicBezTo>
                <a:cubicBezTo>
                  <a:pt x="584215" y="750916"/>
                  <a:pt x="504867" y="765155"/>
                  <a:pt x="675060" y="754840"/>
                </a:cubicBezTo>
                <a:cubicBezTo>
                  <a:pt x="695581" y="753596"/>
                  <a:pt x="715984" y="750855"/>
                  <a:pt x="736429" y="748703"/>
                </a:cubicBezTo>
                <a:cubicBezTo>
                  <a:pt x="795233" y="742514"/>
                  <a:pt x="781762" y="743981"/>
                  <a:pt x="834620" y="736430"/>
                </a:cubicBezTo>
                <a:cubicBezTo>
                  <a:pt x="898035" y="738476"/>
                  <a:pt x="961518" y="738982"/>
                  <a:pt x="1024864" y="742567"/>
                </a:cubicBezTo>
                <a:cubicBezTo>
                  <a:pt x="1069981" y="745121"/>
                  <a:pt x="1159876" y="754840"/>
                  <a:pt x="1159876" y="754840"/>
                </a:cubicBezTo>
                <a:cubicBezTo>
                  <a:pt x="1186308" y="760126"/>
                  <a:pt x="1199901" y="763188"/>
                  <a:pt x="1227383" y="767114"/>
                </a:cubicBezTo>
                <a:cubicBezTo>
                  <a:pt x="1243710" y="769446"/>
                  <a:pt x="1260113" y="771205"/>
                  <a:pt x="1276478" y="773251"/>
                </a:cubicBezTo>
                <a:cubicBezTo>
                  <a:pt x="1348285" y="797187"/>
                  <a:pt x="1300381" y="786243"/>
                  <a:pt x="1423764" y="779388"/>
                </a:cubicBezTo>
                <a:cubicBezTo>
                  <a:pt x="1442175" y="777342"/>
                  <a:pt x="1460699" y="776140"/>
                  <a:pt x="1478996" y="773251"/>
                </a:cubicBezTo>
                <a:cubicBezTo>
                  <a:pt x="1516799" y="767282"/>
                  <a:pt x="1532998" y="762819"/>
                  <a:pt x="1564913" y="754840"/>
                </a:cubicBezTo>
                <a:cubicBezTo>
                  <a:pt x="1617676" y="719665"/>
                  <a:pt x="1550916" y="761839"/>
                  <a:pt x="1601734" y="736430"/>
                </a:cubicBezTo>
                <a:cubicBezTo>
                  <a:pt x="1663376" y="705609"/>
                  <a:pt x="1569368" y="744165"/>
                  <a:pt x="1644693" y="711882"/>
                </a:cubicBezTo>
                <a:cubicBezTo>
                  <a:pt x="1650639" y="709334"/>
                  <a:pt x="1657157" y="708293"/>
                  <a:pt x="1663103" y="705745"/>
                </a:cubicBezTo>
                <a:cubicBezTo>
                  <a:pt x="1687692" y="695207"/>
                  <a:pt x="1683035" y="693091"/>
                  <a:pt x="1706062" y="687334"/>
                </a:cubicBezTo>
                <a:cubicBezTo>
                  <a:pt x="1716181" y="684804"/>
                  <a:pt x="1726627" y="683727"/>
                  <a:pt x="1736746" y="681197"/>
                </a:cubicBezTo>
                <a:cubicBezTo>
                  <a:pt x="1761535" y="675000"/>
                  <a:pt x="1750998" y="673230"/>
                  <a:pt x="1779705" y="668924"/>
                </a:cubicBezTo>
                <a:cubicBezTo>
                  <a:pt x="1812325" y="664031"/>
                  <a:pt x="1845359" y="662073"/>
                  <a:pt x="1877895" y="656650"/>
                </a:cubicBezTo>
                <a:lnTo>
                  <a:pt x="1914717" y="650513"/>
                </a:lnTo>
                <a:cubicBezTo>
                  <a:pt x="2186412" y="660217"/>
                  <a:pt x="2008257" y="663986"/>
                  <a:pt x="2129509" y="650513"/>
                </a:cubicBezTo>
                <a:cubicBezTo>
                  <a:pt x="2170374" y="645972"/>
                  <a:pt x="2252247" y="638239"/>
                  <a:pt x="2252247" y="638239"/>
                </a:cubicBezTo>
                <a:cubicBezTo>
                  <a:pt x="2260430" y="636193"/>
                  <a:pt x="2269777" y="636781"/>
                  <a:pt x="2276795" y="632102"/>
                </a:cubicBezTo>
                <a:cubicBezTo>
                  <a:pt x="2293829" y="620746"/>
                  <a:pt x="2295636" y="589431"/>
                  <a:pt x="2276795" y="576870"/>
                </a:cubicBezTo>
                <a:cubicBezTo>
                  <a:pt x="2243943" y="554969"/>
                  <a:pt x="2263596" y="569809"/>
                  <a:pt x="2221562" y="527775"/>
                </a:cubicBezTo>
                <a:lnTo>
                  <a:pt x="2203152" y="509364"/>
                </a:lnTo>
                <a:cubicBezTo>
                  <a:pt x="2197015" y="503227"/>
                  <a:pt x="2189948" y="497896"/>
                  <a:pt x="2184741" y="490953"/>
                </a:cubicBezTo>
                <a:cubicBezTo>
                  <a:pt x="2178604" y="482770"/>
                  <a:pt x="2172987" y="474171"/>
                  <a:pt x="2166330" y="466405"/>
                </a:cubicBezTo>
                <a:cubicBezTo>
                  <a:pt x="2160682" y="459816"/>
                  <a:pt x="2153475" y="454662"/>
                  <a:pt x="2147919" y="447995"/>
                </a:cubicBezTo>
                <a:cubicBezTo>
                  <a:pt x="2143197" y="442329"/>
                  <a:pt x="2141197" y="434441"/>
                  <a:pt x="2135646" y="429584"/>
                </a:cubicBezTo>
                <a:cubicBezTo>
                  <a:pt x="2124544" y="419870"/>
                  <a:pt x="2111098" y="413219"/>
                  <a:pt x="2098824" y="405036"/>
                </a:cubicBezTo>
                <a:lnTo>
                  <a:pt x="2062003" y="380489"/>
                </a:lnTo>
                <a:cubicBezTo>
                  <a:pt x="2055866" y="376398"/>
                  <a:pt x="2048807" y="373430"/>
                  <a:pt x="2043592" y="368215"/>
                </a:cubicBezTo>
                <a:cubicBezTo>
                  <a:pt x="2037455" y="362078"/>
                  <a:pt x="2032402" y="354618"/>
                  <a:pt x="2025181" y="349804"/>
                </a:cubicBezTo>
                <a:cubicBezTo>
                  <a:pt x="2019798" y="346216"/>
                  <a:pt x="2012907" y="345713"/>
                  <a:pt x="2006770" y="343667"/>
                </a:cubicBezTo>
                <a:cubicBezTo>
                  <a:pt x="1998588" y="337530"/>
                  <a:pt x="1990896" y="330677"/>
                  <a:pt x="1982223" y="325256"/>
                </a:cubicBezTo>
                <a:cubicBezTo>
                  <a:pt x="1952621" y="306755"/>
                  <a:pt x="1965836" y="318234"/>
                  <a:pt x="1939264" y="306846"/>
                </a:cubicBezTo>
                <a:cubicBezTo>
                  <a:pt x="1930856" y="303242"/>
                  <a:pt x="1923077" y="298287"/>
                  <a:pt x="1914717" y="294572"/>
                </a:cubicBezTo>
                <a:cubicBezTo>
                  <a:pt x="1904650" y="290098"/>
                  <a:pt x="1893634" y="287699"/>
                  <a:pt x="1884032" y="282298"/>
                </a:cubicBezTo>
                <a:cubicBezTo>
                  <a:pt x="1860785" y="269222"/>
                  <a:pt x="1841290" y="249246"/>
                  <a:pt x="1816526" y="239340"/>
                </a:cubicBezTo>
                <a:cubicBezTo>
                  <a:pt x="1806298" y="235249"/>
                  <a:pt x="1795695" y="231993"/>
                  <a:pt x="1785842" y="227066"/>
                </a:cubicBezTo>
                <a:cubicBezTo>
                  <a:pt x="1722819" y="195554"/>
                  <a:pt x="1790228" y="216547"/>
                  <a:pt x="1693788" y="177971"/>
                </a:cubicBezTo>
                <a:lnTo>
                  <a:pt x="1571050" y="128875"/>
                </a:lnTo>
                <a:cubicBezTo>
                  <a:pt x="1557903" y="123519"/>
                  <a:pt x="1528024" y="108914"/>
                  <a:pt x="1509681" y="104328"/>
                </a:cubicBezTo>
                <a:cubicBezTo>
                  <a:pt x="1499562" y="101798"/>
                  <a:pt x="1489059" y="100936"/>
                  <a:pt x="1478996" y="98191"/>
                </a:cubicBezTo>
                <a:cubicBezTo>
                  <a:pt x="1466514" y="94787"/>
                  <a:pt x="1455033" y="87346"/>
                  <a:pt x="1442174" y="85917"/>
                </a:cubicBezTo>
                <a:lnTo>
                  <a:pt x="1386942" y="79780"/>
                </a:lnTo>
                <a:cubicBezTo>
                  <a:pt x="1368531" y="73643"/>
                  <a:pt x="1350461" y="66369"/>
                  <a:pt x="1331710" y="61369"/>
                </a:cubicBezTo>
                <a:cubicBezTo>
                  <a:pt x="1319687" y="58163"/>
                  <a:pt x="1307090" y="57672"/>
                  <a:pt x="1294889" y="55232"/>
                </a:cubicBezTo>
                <a:cubicBezTo>
                  <a:pt x="1271704" y="50595"/>
                  <a:pt x="1256999" y="44648"/>
                  <a:pt x="1233519" y="36822"/>
                </a:cubicBezTo>
                <a:cubicBezTo>
                  <a:pt x="1227382" y="32731"/>
                  <a:pt x="1222173" y="26667"/>
                  <a:pt x="1215109" y="24548"/>
                </a:cubicBezTo>
                <a:cubicBezTo>
                  <a:pt x="1201254" y="20391"/>
                  <a:pt x="1186418" y="20789"/>
                  <a:pt x="1172150" y="18411"/>
                </a:cubicBezTo>
                <a:cubicBezTo>
                  <a:pt x="1161861" y="16696"/>
                  <a:pt x="1151529" y="15019"/>
                  <a:pt x="1141466" y="12274"/>
                </a:cubicBezTo>
                <a:cubicBezTo>
                  <a:pt x="1128984" y="8870"/>
                  <a:pt x="1104644" y="0"/>
                  <a:pt x="1104644" y="0"/>
                </a:cubicBezTo>
                <a:cubicBezTo>
                  <a:pt x="1073960" y="2046"/>
                  <a:pt x="1043034" y="1788"/>
                  <a:pt x="1012591" y="6137"/>
                </a:cubicBezTo>
                <a:cubicBezTo>
                  <a:pt x="976873" y="11240"/>
                  <a:pt x="981916" y="16652"/>
                  <a:pt x="957358" y="30685"/>
                </a:cubicBezTo>
                <a:cubicBezTo>
                  <a:pt x="949415" y="35224"/>
                  <a:pt x="941305" y="39561"/>
                  <a:pt x="932811" y="42958"/>
                </a:cubicBezTo>
                <a:cubicBezTo>
                  <a:pt x="920798" y="47763"/>
                  <a:pt x="906754" y="48055"/>
                  <a:pt x="895989" y="55232"/>
                </a:cubicBezTo>
                <a:cubicBezTo>
                  <a:pt x="853786" y="83368"/>
                  <a:pt x="873162" y="75115"/>
                  <a:pt x="840757" y="85917"/>
                </a:cubicBezTo>
                <a:cubicBezTo>
                  <a:pt x="811915" y="114759"/>
                  <a:pt x="829568" y="99513"/>
                  <a:pt x="785525" y="128875"/>
                </a:cubicBezTo>
                <a:cubicBezTo>
                  <a:pt x="761731" y="144737"/>
                  <a:pt x="774112" y="138816"/>
                  <a:pt x="748703" y="147286"/>
                </a:cubicBezTo>
                <a:cubicBezTo>
                  <a:pt x="658636" y="207332"/>
                  <a:pt x="753377" y="146369"/>
                  <a:pt x="687334" y="184107"/>
                </a:cubicBezTo>
                <a:cubicBezTo>
                  <a:pt x="680930" y="187766"/>
                  <a:pt x="675702" y="193475"/>
                  <a:pt x="668923" y="196381"/>
                </a:cubicBezTo>
                <a:cubicBezTo>
                  <a:pt x="661171" y="199703"/>
                  <a:pt x="652454" y="200094"/>
                  <a:pt x="644376" y="202518"/>
                </a:cubicBezTo>
                <a:cubicBezTo>
                  <a:pt x="631984" y="206236"/>
                  <a:pt x="607554" y="214792"/>
                  <a:pt x="607554" y="214792"/>
                </a:cubicBezTo>
                <a:cubicBezTo>
                  <a:pt x="554799" y="249964"/>
                  <a:pt x="621543" y="207798"/>
                  <a:pt x="570733" y="233203"/>
                </a:cubicBezTo>
                <a:cubicBezTo>
                  <a:pt x="564136" y="236502"/>
                  <a:pt x="558919" y="242178"/>
                  <a:pt x="552322" y="245477"/>
                </a:cubicBezTo>
                <a:cubicBezTo>
                  <a:pt x="546536" y="248370"/>
                  <a:pt x="539857" y="249066"/>
                  <a:pt x="533911" y="251614"/>
                </a:cubicBezTo>
                <a:cubicBezTo>
                  <a:pt x="523180" y="256213"/>
                  <a:pt x="500517" y="267659"/>
                  <a:pt x="490953" y="276161"/>
                </a:cubicBezTo>
                <a:cubicBezTo>
                  <a:pt x="414228" y="344362"/>
                  <a:pt x="478500" y="287423"/>
                  <a:pt x="441858" y="331393"/>
                </a:cubicBezTo>
                <a:cubicBezTo>
                  <a:pt x="424208" y="352573"/>
                  <a:pt x="409240" y="355605"/>
                  <a:pt x="398899" y="386626"/>
                </a:cubicBezTo>
                <a:cubicBezTo>
                  <a:pt x="391066" y="410124"/>
                  <a:pt x="385128" y="424798"/>
                  <a:pt x="380489" y="447995"/>
                </a:cubicBezTo>
                <a:cubicBezTo>
                  <a:pt x="378712" y="456879"/>
                  <a:pt x="371541" y="515329"/>
                  <a:pt x="362078" y="521638"/>
                </a:cubicBezTo>
                <a:lnTo>
                  <a:pt x="343667" y="533912"/>
                </a:lnTo>
                <a:cubicBezTo>
                  <a:pt x="339576" y="540049"/>
                  <a:pt x="338768" y="552322"/>
                  <a:pt x="331393" y="552322"/>
                </a:cubicBezTo>
                <a:cubicBezTo>
                  <a:pt x="324924" y="552322"/>
                  <a:pt x="325256" y="540381"/>
                  <a:pt x="325256" y="533912"/>
                </a:cubicBezTo>
                <a:cubicBezTo>
                  <a:pt x="325256" y="527443"/>
                  <a:pt x="328500" y="521287"/>
                  <a:pt x="331393" y="515501"/>
                </a:cubicBezTo>
                <a:cubicBezTo>
                  <a:pt x="334692" y="508904"/>
                  <a:pt x="340671" y="503830"/>
                  <a:pt x="343667" y="497090"/>
                </a:cubicBezTo>
                <a:cubicBezTo>
                  <a:pt x="348922" y="485267"/>
                  <a:pt x="348765" y="471034"/>
                  <a:pt x="355941" y="460269"/>
                </a:cubicBezTo>
                <a:cubicBezTo>
                  <a:pt x="360032" y="454132"/>
                  <a:pt x="360839" y="441858"/>
                  <a:pt x="368215" y="441858"/>
                </a:cubicBezTo>
                <a:cubicBezTo>
                  <a:pt x="374684" y="441858"/>
                  <a:pt x="364124" y="454132"/>
                  <a:pt x="362078" y="460269"/>
                </a:cubicBezTo>
                <a:lnTo>
                  <a:pt x="398899" y="490953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142BEAE3-0A81-BFE8-4491-46C0FA8E1AFF}"/>
              </a:ext>
            </a:extLst>
          </p:cNvPr>
          <p:cNvSpPr/>
          <p:nvPr/>
        </p:nvSpPr>
        <p:spPr>
          <a:xfrm>
            <a:off x="3371904" y="3822086"/>
            <a:ext cx="1159670" cy="1040406"/>
          </a:xfrm>
          <a:custGeom>
            <a:avLst/>
            <a:gdLst>
              <a:gd name="connsiteX0" fmla="*/ 73643 w 1497407"/>
              <a:gd name="connsiteY0" fmla="*/ 177970 h 1307162"/>
              <a:gd name="connsiteX1" fmla="*/ 220929 w 1497407"/>
              <a:gd name="connsiteY1" fmla="*/ 85917 h 1307162"/>
              <a:gd name="connsiteX2" fmla="*/ 276161 w 1497407"/>
              <a:gd name="connsiteY2" fmla="*/ 42958 h 1307162"/>
              <a:gd name="connsiteX3" fmla="*/ 362078 w 1497407"/>
              <a:gd name="connsiteY3" fmla="*/ 18411 h 1307162"/>
              <a:gd name="connsiteX4" fmla="*/ 411173 w 1497407"/>
              <a:gd name="connsiteY4" fmla="*/ 12274 h 1307162"/>
              <a:gd name="connsiteX5" fmla="*/ 435721 w 1497407"/>
              <a:gd name="connsiteY5" fmla="*/ 6137 h 1307162"/>
              <a:gd name="connsiteX6" fmla="*/ 472542 w 1497407"/>
              <a:gd name="connsiteY6" fmla="*/ 0 h 1307162"/>
              <a:gd name="connsiteX7" fmla="*/ 552322 w 1497407"/>
              <a:gd name="connsiteY7" fmla="*/ 6137 h 1307162"/>
              <a:gd name="connsiteX8" fmla="*/ 595280 w 1497407"/>
              <a:gd name="connsiteY8" fmla="*/ 12274 h 1307162"/>
              <a:gd name="connsiteX9" fmla="*/ 632102 w 1497407"/>
              <a:gd name="connsiteY9" fmla="*/ 61369 h 1307162"/>
              <a:gd name="connsiteX10" fmla="*/ 668923 w 1497407"/>
              <a:gd name="connsiteY10" fmla="*/ 92054 h 1307162"/>
              <a:gd name="connsiteX11" fmla="*/ 693471 w 1497407"/>
              <a:gd name="connsiteY11" fmla="*/ 98191 h 1307162"/>
              <a:gd name="connsiteX12" fmla="*/ 730293 w 1497407"/>
              <a:gd name="connsiteY12" fmla="*/ 110464 h 1307162"/>
              <a:gd name="connsiteX13" fmla="*/ 748703 w 1497407"/>
              <a:gd name="connsiteY13" fmla="*/ 116601 h 1307162"/>
              <a:gd name="connsiteX14" fmla="*/ 785525 w 1497407"/>
              <a:gd name="connsiteY14" fmla="*/ 141149 h 1307162"/>
              <a:gd name="connsiteX15" fmla="*/ 797799 w 1497407"/>
              <a:gd name="connsiteY15" fmla="*/ 159560 h 1307162"/>
              <a:gd name="connsiteX16" fmla="*/ 865305 w 1497407"/>
              <a:gd name="connsiteY16" fmla="*/ 190244 h 1307162"/>
              <a:gd name="connsiteX17" fmla="*/ 902126 w 1497407"/>
              <a:gd name="connsiteY17" fmla="*/ 214792 h 1307162"/>
              <a:gd name="connsiteX18" fmla="*/ 938948 w 1497407"/>
              <a:gd name="connsiteY18" fmla="*/ 245476 h 1307162"/>
              <a:gd name="connsiteX19" fmla="*/ 945084 w 1497407"/>
              <a:gd name="connsiteY19" fmla="*/ 270024 h 1307162"/>
              <a:gd name="connsiteX20" fmla="*/ 963495 w 1497407"/>
              <a:gd name="connsiteY20" fmla="*/ 312982 h 1307162"/>
              <a:gd name="connsiteX21" fmla="*/ 1000317 w 1497407"/>
              <a:gd name="connsiteY21" fmla="*/ 355941 h 1307162"/>
              <a:gd name="connsiteX22" fmla="*/ 1012591 w 1497407"/>
              <a:gd name="connsiteY22" fmla="*/ 392762 h 1307162"/>
              <a:gd name="connsiteX23" fmla="*/ 1061686 w 1497407"/>
              <a:gd name="connsiteY23" fmla="*/ 460268 h 1307162"/>
              <a:gd name="connsiteX24" fmla="*/ 1098507 w 1497407"/>
              <a:gd name="connsiteY24" fmla="*/ 472542 h 1307162"/>
              <a:gd name="connsiteX25" fmla="*/ 1123055 w 1497407"/>
              <a:gd name="connsiteY25" fmla="*/ 497090 h 1307162"/>
              <a:gd name="connsiteX26" fmla="*/ 1141466 w 1497407"/>
              <a:gd name="connsiteY26" fmla="*/ 509364 h 1307162"/>
              <a:gd name="connsiteX27" fmla="*/ 1178287 w 1497407"/>
              <a:gd name="connsiteY27" fmla="*/ 546185 h 1307162"/>
              <a:gd name="connsiteX28" fmla="*/ 1196698 w 1497407"/>
              <a:gd name="connsiteY28" fmla="*/ 564596 h 1307162"/>
              <a:gd name="connsiteX29" fmla="*/ 1227382 w 1497407"/>
              <a:gd name="connsiteY29" fmla="*/ 601417 h 1307162"/>
              <a:gd name="connsiteX30" fmla="*/ 1233519 w 1497407"/>
              <a:gd name="connsiteY30" fmla="*/ 619828 h 1307162"/>
              <a:gd name="connsiteX31" fmla="*/ 1282615 w 1497407"/>
              <a:gd name="connsiteY31" fmla="*/ 662787 h 1307162"/>
              <a:gd name="connsiteX32" fmla="*/ 1301025 w 1497407"/>
              <a:gd name="connsiteY32" fmla="*/ 681197 h 1307162"/>
              <a:gd name="connsiteX33" fmla="*/ 1343984 w 1497407"/>
              <a:gd name="connsiteY33" fmla="*/ 693471 h 1307162"/>
              <a:gd name="connsiteX34" fmla="*/ 1350121 w 1497407"/>
              <a:gd name="connsiteY34" fmla="*/ 718019 h 1307162"/>
              <a:gd name="connsiteX35" fmla="*/ 1337847 w 1497407"/>
              <a:gd name="connsiteY35" fmla="*/ 742566 h 1307162"/>
              <a:gd name="connsiteX36" fmla="*/ 1331710 w 1497407"/>
              <a:gd name="connsiteY36" fmla="*/ 767114 h 1307162"/>
              <a:gd name="connsiteX37" fmla="*/ 1343984 w 1497407"/>
              <a:gd name="connsiteY37" fmla="*/ 791662 h 1307162"/>
              <a:gd name="connsiteX38" fmla="*/ 1368531 w 1497407"/>
              <a:gd name="connsiteY38" fmla="*/ 816209 h 1307162"/>
              <a:gd name="connsiteX39" fmla="*/ 1380805 w 1497407"/>
              <a:gd name="connsiteY39" fmla="*/ 834620 h 1307162"/>
              <a:gd name="connsiteX40" fmla="*/ 1386942 w 1497407"/>
              <a:gd name="connsiteY40" fmla="*/ 1037138 h 1307162"/>
              <a:gd name="connsiteX41" fmla="*/ 1399216 w 1497407"/>
              <a:gd name="connsiteY41" fmla="*/ 1055549 h 1307162"/>
              <a:gd name="connsiteX42" fmla="*/ 1436038 w 1497407"/>
              <a:gd name="connsiteY42" fmla="*/ 1086233 h 1307162"/>
              <a:gd name="connsiteX43" fmla="*/ 1466722 w 1497407"/>
              <a:gd name="connsiteY43" fmla="*/ 1110781 h 1307162"/>
              <a:gd name="connsiteX44" fmla="*/ 1485133 w 1497407"/>
              <a:gd name="connsiteY44" fmla="*/ 1129192 h 1307162"/>
              <a:gd name="connsiteX45" fmla="*/ 1491270 w 1497407"/>
              <a:gd name="connsiteY45" fmla="*/ 1153740 h 1307162"/>
              <a:gd name="connsiteX46" fmla="*/ 1497407 w 1497407"/>
              <a:gd name="connsiteY46" fmla="*/ 1172150 h 1307162"/>
              <a:gd name="connsiteX47" fmla="*/ 1491270 w 1497407"/>
              <a:gd name="connsiteY47" fmla="*/ 1208972 h 1307162"/>
              <a:gd name="connsiteX48" fmla="*/ 1485133 w 1497407"/>
              <a:gd name="connsiteY48" fmla="*/ 1227382 h 1307162"/>
              <a:gd name="connsiteX49" fmla="*/ 1448311 w 1497407"/>
              <a:gd name="connsiteY49" fmla="*/ 1239656 h 1307162"/>
              <a:gd name="connsiteX50" fmla="*/ 1380805 w 1497407"/>
              <a:gd name="connsiteY50" fmla="*/ 1251930 h 1307162"/>
              <a:gd name="connsiteX51" fmla="*/ 1325573 w 1497407"/>
              <a:gd name="connsiteY51" fmla="*/ 1264204 h 1307162"/>
              <a:gd name="connsiteX52" fmla="*/ 1288752 w 1497407"/>
              <a:gd name="connsiteY52" fmla="*/ 1276478 h 1307162"/>
              <a:gd name="connsiteX53" fmla="*/ 1110781 w 1497407"/>
              <a:gd name="connsiteY53" fmla="*/ 1282615 h 1307162"/>
              <a:gd name="connsiteX54" fmla="*/ 1000317 w 1497407"/>
              <a:gd name="connsiteY54" fmla="*/ 1294889 h 1307162"/>
              <a:gd name="connsiteX55" fmla="*/ 619828 w 1497407"/>
              <a:gd name="connsiteY55" fmla="*/ 1307162 h 1307162"/>
              <a:gd name="connsiteX56" fmla="*/ 466405 w 1497407"/>
              <a:gd name="connsiteY56" fmla="*/ 1301025 h 1307162"/>
              <a:gd name="connsiteX57" fmla="*/ 392762 w 1497407"/>
              <a:gd name="connsiteY57" fmla="*/ 1288752 h 1307162"/>
              <a:gd name="connsiteX58" fmla="*/ 374352 w 1497407"/>
              <a:gd name="connsiteY58" fmla="*/ 1276478 h 1307162"/>
              <a:gd name="connsiteX59" fmla="*/ 337530 w 1497407"/>
              <a:gd name="connsiteY59" fmla="*/ 1258067 h 1307162"/>
              <a:gd name="connsiteX60" fmla="*/ 312982 w 1497407"/>
              <a:gd name="connsiteY60" fmla="*/ 1221246 h 1307162"/>
              <a:gd name="connsiteX61" fmla="*/ 288435 w 1497407"/>
              <a:gd name="connsiteY61" fmla="*/ 1178287 h 1307162"/>
              <a:gd name="connsiteX62" fmla="*/ 257750 w 1497407"/>
              <a:gd name="connsiteY62" fmla="*/ 1135329 h 1307162"/>
              <a:gd name="connsiteX63" fmla="*/ 245476 w 1497407"/>
              <a:gd name="connsiteY63" fmla="*/ 1116918 h 1307162"/>
              <a:gd name="connsiteX64" fmla="*/ 196381 w 1497407"/>
              <a:gd name="connsiteY64" fmla="*/ 1049412 h 1307162"/>
              <a:gd name="connsiteX65" fmla="*/ 190244 w 1497407"/>
              <a:gd name="connsiteY65" fmla="*/ 1024864 h 1307162"/>
              <a:gd name="connsiteX66" fmla="*/ 184107 w 1497407"/>
              <a:gd name="connsiteY66" fmla="*/ 988043 h 1307162"/>
              <a:gd name="connsiteX67" fmla="*/ 177970 w 1497407"/>
              <a:gd name="connsiteY67" fmla="*/ 969632 h 1307162"/>
              <a:gd name="connsiteX68" fmla="*/ 171833 w 1497407"/>
              <a:gd name="connsiteY68" fmla="*/ 932811 h 1307162"/>
              <a:gd name="connsiteX69" fmla="*/ 165697 w 1497407"/>
              <a:gd name="connsiteY69" fmla="*/ 908263 h 1307162"/>
              <a:gd name="connsiteX70" fmla="*/ 159560 w 1497407"/>
              <a:gd name="connsiteY70" fmla="*/ 877578 h 1307162"/>
              <a:gd name="connsiteX71" fmla="*/ 135012 w 1497407"/>
              <a:gd name="connsiteY71" fmla="*/ 810072 h 1307162"/>
              <a:gd name="connsiteX72" fmla="*/ 122738 w 1497407"/>
              <a:gd name="connsiteY72" fmla="*/ 791662 h 1307162"/>
              <a:gd name="connsiteX73" fmla="*/ 116601 w 1497407"/>
              <a:gd name="connsiteY73" fmla="*/ 773251 h 1307162"/>
              <a:gd name="connsiteX74" fmla="*/ 110464 w 1497407"/>
              <a:gd name="connsiteY74" fmla="*/ 742566 h 1307162"/>
              <a:gd name="connsiteX75" fmla="*/ 85917 w 1497407"/>
              <a:gd name="connsiteY75" fmla="*/ 699608 h 1307162"/>
              <a:gd name="connsiteX76" fmla="*/ 73643 w 1497407"/>
              <a:gd name="connsiteY76" fmla="*/ 675060 h 1307162"/>
              <a:gd name="connsiteX77" fmla="*/ 36821 w 1497407"/>
              <a:gd name="connsiteY77" fmla="*/ 607554 h 1307162"/>
              <a:gd name="connsiteX78" fmla="*/ 30684 w 1497407"/>
              <a:gd name="connsiteY78" fmla="*/ 589144 h 1307162"/>
              <a:gd name="connsiteX79" fmla="*/ 18411 w 1497407"/>
              <a:gd name="connsiteY79" fmla="*/ 497090 h 1307162"/>
              <a:gd name="connsiteX80" fmla="*/ 12274 w 1497407"/>
              <a:gd name="connsiteY80" fmla="*/ 331393 h 1307162"/>
              <a:gd name="connsiteX81" fmla="*/ 0 w 1497407"/>
              <a:gd name="connsiteY81" fmla="*/ 276161 h 1307162"/>
              <a:gd name="connsiteX82" fmla="*/ 12274 w 1497407"/>
              <a:gd name="connsiteY82" fmla="*/ 159560 h 1307162"/>
              <a:gd name="connsiteX83" fmla="*/ 24548 w 1497407"/>
              <a:gd name="connsiteY83" fmla="*/ 141149 h 1307162"/>
              <a:gd name="connsiteX84" fmla="*/ 73643 w 1497407"/>
              <a:gd name="connsiteY84" fmla="*/ 177970 h 13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497407" h="1307162">
                <a:moveTo>
                  <a:pt x="73643" y="177970"/>
                </a:moveTo>
                <a:cubicBezTo>
                  <a:pt x="106373" y="168765"/>
                  <a:pt x="179991" y="126855"/>
                  <a:pt x="220929" y="85917"/>
                </a:cubicBezTo>
                <a:cubicBezTo>
                  <a:pt x="236814" y="70032"/>
                  <a:pt x="254141" y="50298"/>
                  <a:pt x="276161" y="42958"/>
                </a:cubicBezTo>
                <a:cubicBezTo>
                  <a:pt x="300623" y="34804"/>
                  <a:pt x="337411" y="21494"/>
                  <a:pt x="362078" y="18411"/>
                </a:cubicBezTo>
                <a:cubicBezTo>
                  <a:pt x="378443" y="16365"/>
                  <a:pt x="394905" y="14985"/>
                  <a:pt x="411173" y="12274"/>
                </a:cubicBezTo>
                <a:cubicBezTo>
                  <a:pt x="419493" y="10887"/>
                  <a:pt x="427450" y="7791"/>
                  <a:pt x="435721" y="6137"/>
                </a:cubicBezTo>
                <a:cubicBezTo>
                  <a:pt x="447922" y="3697"/>
                  <a:pt x="460268" y="2046"/>
                  <a:pt x="472542" y="0"/>
                </a:cubicBezTo>
                <a:cubicBezTo>
                  <a:pt x="499135" y="2046"/>
                  <a:pt x="525782" y="3483"/>
                  <a:pt x="552322" y="6137"/>
                </a:cubicBezTo>
                <a:cubicBezTo>
                  <a:pt x="566715" y="7576"/>
                  <a:pt x="583387" y="4041"/>
                  <a:pt x="595280" y="12274"/>
                </a:cubicBezTo>
                <a:cubicBezTo>
                  <a:pt x="612099" y="23918"/>
                  <a:pt x="617637" y="46904"/>
                  <a:pt x="632102" y="61369"/>
                </a:cubicBezTo>
                <a:cubicBezTo>
                  <a:pt x="643159" y="72426"/>
                  <a:pt x="653973" y="85647"/>
                  <a:pt x="668923" y="92054"/>
                </a:cubicBezTo>
                <a:cubicBezTo>
                  <a:pt x="676676" y="95377"/>
                  <a:pt x="685392" y="95767"/>
                  <a:pt x="693471" y="98191"/>
                </a:cubicBezTo>
                <a:cubicBezTo>
                  <a:pt x="705863" y="101908"/>
                  <a:pt x="718019" y="106373"/>
                  <a:pt x="730293" y="110464"/>
                </a:cubicBezTo>
                <a:cubicBezTo>
                  <a:pt x="736430" y="112510"/>
                  <a:pt x="743321" y="113013"/>
                  <a:pt x="748703" y="116601"/>
                </a:cubicBezTo>
                <a:lnTo>
                  <a:pt x="785525" y="141149"/>
                </a:lnTo>
                <a:cubicBezTo>
                  <a:pt x="789616" y="147286"/>
                  <a:pt x="791757" y="155330"/>
                  <a:pt x="797799" y="159560"/>
                </a:cubicBezTo>
                <a:cubicBezTo>
                  <a:pt x="822744" y="177021"/>
                  <a:pt x="840121" y="181849"/>
                  <a:pt x="865305" y="190244"/>
                </a:cubicBezTo>
                <a:cubicBezTo>
                  <a:pt x="877579" y="198427"/>
                  <a:pt x="891695" y="204361"/>
                  <a:pt x="902126" y="214792"/>
                </a:cubicBezTo>
                <a:cubicBezTo>
                  <a:pt x="925752" y="238418"/>
                  <a:pt x="913315" y="228389"/>
                  <a:pt x="938948" y="245476"/>
                </a:cubicBezTo>
                <a:cubicBezTo>
                  <a:pt x="940993" y="253659"/>
                  <a:pt x="942767" y="261914"/>
                  <a:pt x="945084" y="270024"/>
                </a:cubicBezTo>
                <a:cubicBezTo>
                  <a:pt x="949479" y="285409"/>
                  <a:pt x="954882" y="299201"/>
                  <a:pt x="963495" y="312982"/>
                </a:cubicBezTo>
                <a:cubicBezTo>
                  <a:pt x="976617" y="333977"/>
                  <a:pt x="983580" y="339204"/>
                  <a:pt x="1000317" y="355941"/>
                </a:cubicBezTo>
                <a:cubicBezTo>
                  <a:pt x="1004408" y="368215"/>
                  <a:pt x="1009454" y="380211"/>
                  <a:pt x="1012591" y="392762"/>
                </a:cubicBezTo>
                <a:cubicBezTo>
                  <a:pt x="1019934" y="422138"/>
                  <a:pt x="1021656" y="446924"/>
                  <a:pt x="1061686" y="460268"/>
                </a:cubicBezTo>
                <a:lnTo>
                  <a:pt x="1098507" y="472542"/>
                </a:lnTo>
                <a:cubicBezTo>
                  <a:pt x="1106690" y="480725"/>
                  <a:pt x="1114269" y="489559"/>
                  <a:pt x="1123055" y="497090"/>
                </a:cubicBezTo>
                <a:cubicBezTo>
                  <a:pt x="1128655" y="501890"/>
                  <a:pt x="1135953" y="504464"/>
                  <a:pt x="1141466" y="509364"/>
                </a:cubicBezTo>
                <a:cubicBezTo>
                  <a:pt x="1154439" y="520896"/>
                  <a:pt x="1166013" y="533911"/>
                  <a:pt x="1178287" y="546185"/>
                </a:cubicBezTo>
                <a:cubicBezTo>
                  <a:pt x="1184424" y="552322"/>
                  <a:pt x="1191884" y="557375"/>
                  <a:pt x="1196698" y="564596"/>
                </a:cubicBezTo>
                <a:cubicBezTo>
                  <a:pt x="1213786" y="590228"/>
                  <a:pt x="1203757" y="577792"/>
                  <a:pt x="1227382" y="601417"/>
                </a:cubicBezTo>
                <a:cubicBezTo>
                  <a:pt x="1229428" y="607554"/>
                  <a:pt x="1229759" y="614564"/>
                  <a:pt x="1233519" y="619828"/>
                </a:cubicBezTo>
                <a:cubicBezTo>
                  <a:pt x="1249431" y="642105"/>
                  <a:pt x="1262835" y="645833"/>
                  <a:pt x="1282615" y="662787"/>
                </a:cubicBezTo>
                <a:cubicBezTo>
                  <a:pt x="1289204" y="668435"/>
                  <a:pt x="1293804" y="676383"/>
                  <a:pt x="1301025" y="681197"/>
                </a:cubicBezTo>
                <a:cubicBezTo>
                  <a:pt x="1306308" y="684719"/>
                  <a:pt x="1340710" y="692653"/>
                  <a:pt x="1343984" y="693471"/>
                </a:cubicBezTo>
                <a:cubicBezTo>
                  <a:pt x="1346030" y="701654"/>
                  <a:pt x="1351167" y="709650"/>
                  <a:pt x="1350121" y="718019"/>
                </a:cubicBezTo>
                <a:cubicBezTo>
                  <a:pt x="1348986" y="727097"/>
                  <a:pt x="1341059" y="734000"/>
                  <a:pt x="1337847" y="742566"/>
                </a:cubicBezTo>
                <a:cubicBezTo>
                  <a:pt x="1334885" y="750463"/>
                  <a:pt x="1333756" y="758931"/>
                  <a:pt x="1331710" y="767114"/>
                </a:cubicBezTo>
                <a:cubicBezTo>
                  <a:pt x="1335801" y="775297"/>
                  <a:pt x="1338495" y="784343"/>
                  <a:pt x="1343984" y="791662"/>
                </a:cubicBezTo>
                <a:cubicBezTo>
                  <a:pt x="1350927" y="800919"/>
                  <a:pt x="1361000" y="807423"/>
                  <a:pt x="1368531" y="816209"/>
                </a:cubicBezTo>
                <a:cubicBezTo>
                  <a:pt x="1373331" y="821809"/>
                  <a:pt x="1376714" y="828483"/>
                  <a:pt x="1380805" y="834620"/>
                </a:cubicBezTo>
                <a:cubicBezTo>
                  <a:pt x="1382851" y="902126"/>
                  <a:pt x="1381333" y="969834"/>
                  <a:pt x="1386942" y="1037138"/>
                </a:cubicBezTo>
                <a:cubicBezTo>
                  <a:pt x="1387555" y="1044488"/>
                  <a:pt x="1394001" y="1050334"/>
                  <a:pt x="1399216" y="1055549"/>
                </a:cubicBezTo>
                <a:cubicBezTo>
                  <a:pt x="1447482" y="1103815"/>
                  <a:pt x="1385779" y="1025921"/>
                  <a:pt x="1436038" y="1086233"/>
                </a:cubicBezTo>
                <a:cubicBezTo>
                  <a:pt x="1457392" y="1111857"/>
                  <a:pt x="1436497" y="1100706"/>
                  <a:pt x="1466722" y="1110781"/>
                </a:cubicBezTo>
                <a:cubicBezTo>
                  <a:pt x="1472859" y="1116918"/>
                  <a:pt x="1480827" y="1121656"/>
                  <a:pt x="1485133" y="1129192"/>
                </a:cubicBezTo>
                <a:cubicBezTo>
                  <a:pt x="1489318" y="1136515"/>
                  <a:pt x="1488953" y="1145630"/>
                  <a:pt x="1491270" y="1153740"/>
                </a:cubicBezTo>
                <a:cubicBezTo>
                  <a:pt x="1493047" y="1159960"/>
                  <a:pt x="1495361" y="1166013"/>
                  <a:pt x="1497407" y="1172150"/>
                </a:cubicBezTo>
                <a:cubicBezTo>
                  <a:pt x="1495361" y="1184424"/>
                  <a:pt x="1493969" y="1196825"/>
                  <a:pt x="1491270" y="1208972"/>
                </a:cubicBezTo>
                <a:cubicBezTo>
                  <a:pt x="1489867" y="1215287"/>
                  <a:pt x="1490397" y="1223622"/>
                  <a:pt x="1485133" y="1227382"/>
                </a:cubicBezTo>
                <a:cubicBezTo>
                  <a:pt x="1474605" y="1234902"/>
                  <a:pt x="1460863" y="1236518"/>
                  <a:pt x="1448311" y="1239656"/>
                </a:cubicBezTo>
                <a:cubicBezTo>
                  <a:pt x="1401183" y="1251438"/>
                  <a:pt x="1446773" y="1240935"/>
                  <a:pt x="1380805" y="1251930"/>
                </a:cubicBezTo>
                <a:cubicBezTo>
                  <a:pt x="1367668" y="1254120"/>
                  <a:pt x="1339363" y="1260067"/>
                  <a:pt x="1325573" y="1264204"/>
                </a:cubicBezTo>
                <a:cubicBezTo>
                  <a:pt x="1313181" y="1267922"/>
                  <a:pt x="1301682" y="1276032"/>
                  <a:pt x="1288752" y="1276478"/>
                </a:cubicBezTo>
                <a:lnTo>
                  <a:pt x="1110781" y="1282615"/>
                </a:lnTo>
                <a:cubicBezTo>
                  <a:pt x="1055098" y="1291896"/>
                  <a:pt x="1075600" y="1289512"/>
                  <a:pt x="1000317" y="1294889"/>
                </a:cubicBezTo>
                <a:cubicBezTo>
                  <a:pt x="842732" y="1306144"/>
                  <a:pt x="835767" y="1302468"/>
                  <a:pt x="619828" y="1307162"/>
                </a:cubicBezTo>
                <a:cubicBezTo>
                  <a:pt x="568687" y="1305116"/>
                  <a:pt x="517487" y="1304217"/>
                  <a:pt x="466405" y="1301025"/>
                </a:cubicBezTo>
                <a:cubicBezTo>
                  <a:pt x="444254" y="1299641"/>
                  <a:pt x="415180" y="1293236"/>
                  <a:pt x="392762" y="1288752"/>
                </a:cubicBezTo>
                <a:cubicBezTo>
                  <a:pt x="386625" y="1284661"/>
                  <a:pt x="380949" y="1279776"/>
                  <a:pt x="374352" y="1276478"/>
                </a:cubicBezTo>
                <a:cubicBezTo>
                  <a:pt x="323531" y="1251067"/>
                  <a:pt x="390298" y="1293246"/>
                  <a:pt x="337530" y="1258067"/>
                </a:cubicBezTo>
                <a:cubicBezTo>
                  <a:pt x="329347" y="1245793"/>
                  <a:pt x="317646" y="1235240"/>
                  <a:pt x="312982" y="1221246"/>
                </a:cubicBezTo>
                <a:cubicBezTo>
                  <a:pt x="303612" y="1193131"/>
                  <a:pt x="310727" y="1208010"/>
                  <a:pt x="288435" y="1178287"/>
                </a:cubicBezTo>
                <a:cubicBezTo>
                  <a:pt x="277159" y="1144458"/>
                  <a:pt x="289520" y="1172393"/>
                  <a:pt x="257750" y="1135329"/>
                </a:cubicBezTo>
                <a:cubicBezTo>
                  <a:pt x="252950" y="1129729"/>
                  <a:pt x="249814" y="1122883"/>
                  <a:pt x="245476" y="1116918"/>
                </a:cubicBezTo>
                <a:cubicBezTo>
                  <a:pt x="190480" y="1041299"/>
                  <a:pt x="224960" y="1092280"/>
                  <a:pt x="196381" y="1049412"/>
                </a:cubicBezTo>
                <a:cubicBezTo>
                  <a:pt x="194335" y="1041229"/>
                  <a:pt x="191898" y="1033135"/>
                  <a:pt x="190244" y="1024864"/>
                </a:cubicBezTo>
                <a:cubicBezTo>
                  <a:pt x="187804" y="1012663"/>
                  <a:pt x="186806" y="1000190"/>
                  <a:pt x="184107" y="988043"/>
                </a:cubicBezTo>
                <a:cubicBezTo>
                  <a:pt x="182704" y="981728"/>
                  <a:pt x="179373" y="975947"/>
                  <a:pt x="177970" y="969632"/>
                </a:cubicBezTo>
                <a:cubicBezTo>
                  <a:pt x="175271" y="957485"/>
                  <a:pt x="174273" y="945012"/>
                  <a:pt x="171833" y="932811"/>
                </a:cubicBezTo>
                <a:cubicBezTo>
                  <a:pt x="170179" y="924540"/>
                  <a:pt x="167527" y="916497"/>
                  <a:pt x="165697" y="908263"/>
                </a:cubicBezTo>
                <a:cubicBezTo>
                  <a:pt x="163434" y="898080"/>
                  <a:pt x="162305" y="887641"/>
                  <a:pt x="159560" y="877578"/>
                </a:cubicBezTo>
                <a:cubicBezTo>
                  <a:pt x="156124" y="864978"/>
                  <a:pt x="141599" y="823247"/>
                  <a:pt x="135012" y="810072"/>
                </a:cubicBezTo>
                <a:cubicBezTo>
                  <a:pt x="131714" y="803475"/>
                  <a:pt x="126829" y="797799"/>
                  <a:pt x="122738" y="791662"/>
                </a:cubicBezTo>
                <a:cubicBezTo>
                  <a:pt x="120692" y="785525"/>
                  <a:pt x="118170" y="779527"/>
                  <a:pt x="116601" y="773251"/>
                </a:cubicBezTo>
                <a:cubicBezTo>
                  <a:pt x="114071" y="763132"/>
                  <a:pt x="113762" y="752462"/>
                  <a:pt x="110464" y="742566"/>
                </a:cubicBezTo>
                <a:cubicBezTo>
                  <a:pt x="103046" y="720311"/>
                  <a:pt x="96692" y="718464"/>
                  <a:pt x="85917" y="699608"/>
                </a:cubicBezTo>
                <a:cubicBezTo>
                  <a:pt x="81378" y="691665"/>
                  <a:pt x="78350" y="682905"/>
                  <a:pt x="73643" y="675060"/>
                </a:cubicBezTo>
                <a:cubicBezTo>
                  <a:pt x="41835" y="622047"/>
                  <a:pt x="55432" y="657182"/>
                  <a:pt x="36821" y="607554"/>
                </a:cubicBezTo>
                <a:cubicBezTo>
                  <a:pt x="34550" y="601497"/>
                  <a:pt x="32253" y="595420"/>
                  <a:pt x="30684" y="589144"/>
                </a:cubicBezTo>
                <a:cubicBezTo>
                  <a:pt x="22212" y="555256"/>
                  <a:pt x="22244" y="535419"/>
                  <a:pt x="18411" y="497090"/>
                </a:cubicBezTo>
                <a:cubicBezTo>
                  <a:pt x="16365" y="441858"/>
                  <a:pt x="15722" y="386556"/>
                  <a:pt x="12274" y="331393"/>
                </a:cubicBezTo>
                <a:cubicBezTo>
                  <a:pt x="11625" y="321006"/>
                  <a:pt x="2892" y="287727"/>
                  <a:pt x="0" y="276161"/>
                </a:cubicBezTo>
                <a:cubicBezTo>
                  <a:pt x="211" y="273205"/>
                  <a:pt x="2929" y="184480"/>
                  <a:pt x="12274" y="159560"/>
                </a:cubicBezTo>
                <a:cubicBezTo>
                  <a:pt x="14864" y="152654"/>
                  <a:pt x="18293" y="145058"/>
                  <a:pt x="24548" y="141149"/>
                </a:cubicBezTo>
                <a:cubicBezTo>
                  <a:pt x="46256" y="127581"/>
                  <a:pt x="40913" y="187175"/>
                  <a:pt x="73643" y="177970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F1E48718-AF1C-23CD-0EA2-0B97AA1F3E63}"/>
              </a:ext>
            </a:extLst>
          </p:cNvPr>
          <p:cNvSpPr/>
          <p:nvPr/>
        </p:nvSpPr>
        <p:spPr>
          <a:xfrm>
            <a:off x="7649789" y="4359840"/>
            <a:ext cx="562043" cy="337121"/>
          </a:xfrm>
          <a:custGeom>
            <a:avLst/>
            <a:gdLst>
              <a:gd name="connsiteX0" fmla="*/ 13848 w 725730"/>
              <a:gd name="connsiteY0" fmla="*/ 190354 h 423557"/>
              <a:gd name="connsiteX1" fmla="*/ 19985 w 725730"/>
              <a:gd name="connsiteY1" fmla="*/ 270134 h 423557"/>
              <a:gd name="connsiteX2" fmla="*/ 38396 w 725730"/>
              <a:gd name="connsiteY2" fmla="*/ 282408 h 423557"/>
              <a:gd name="connsiteX3" fmla="*/ 81354 w 725730"/>
              <a:gd name="connsiteY3" fmla="*/ 294682 h 423557"/>
              <a:gd name="connsiteX4" fmla="*/ 105902 w 725730"/>
              <a:gd name="connsiteY4" fmla="*/ 306956 h 423557"/>
              <a:gd name="connsiteX5" fmla="*/ 154997 w 725730"/>
              <a:gd name="connsiteY5" fmla="*/ 319230 h 423557"/>
              <a:gd name="connsiteX6" fmla="*/ 191819 w 725730"/>
              <a:gd name="connsiteY6" fmla="*/ 331503 h 423557"/>
              <a:gd name="connsiteX7" fmla="*/ 210229 w 725730"/>
              <a:gd name="connsiteY7" fmla="*/ 337640 h 423557"/>
              <a:gd name="connsiteX8" fmla="*/ 240914 w 725730"/>
              <a:gd name="connsiteY8" fmla="*/ 343777 h 423557"/>
              <a:gd name="connsiteX9" fmla="*/ 283872 w 725730"/>
              <a:gd name="connsiteY9" fmla="*/ 356051 h 423557"/>
              <a:gd name="connsiteX10" fmla="*/ 351378 w 725730"/>
              <a:gd name="connsiteY10" fmla="*/ 362188 h 423557"/>
              <a:gd name="connsiteX11" fmla="*/ 400474 w 725730"/>
              <a:gd name="connsiteY11" fmla="*/ 374462 h 423557"/>
              <a:gd name="connsiteX12" fmla="*/ 418884 w 725730"/>
              <a:gd name="connsiteY12" fmla="*/ 380599 h 423557"/>
              <a:gd name="connsiteX13" fmla="*/ 455706 w 725730"/>
              <a:gd name="connsiteY13" fmla="*/ 405146 h 423557"/>
              <a:gd name="connsiteX14" fmla="*/ 492527 w 725730"/>
              <a:gd name="connsiteY14" fmla="*/ 417420 h 423557"/>
              <a:gd name="connsiteX15" fmla="*/ 510938 w 725730"/>
              <a:gd name="connsiteY15" fmla="*/ 423557 h 423557"/>
              <a:gd name="connsiteX16" fmla="*/ 547760 w 725730"/>
              <a:gd name="connsiteY16" fmla="*/ 417420 h 423557"/>
              <a:gd name="connsiteX17" fmla="*/ 578444 w 725730"/>
              <a:gd name="connsiteY17" fmla="*/ 362188 h 423557"/>
              <a:gd name="connsiteX18" fmla="*/ 590718 w 725730"/>
              <a:gd name="connsiteY18" fmla="*/ 343777 h 423557"/>
              <a:gd name="connsiteX19" fmla="*/ 596855 w 725730"/>
              <a:gd name="connsiteY19" fmla="*/ 319230 h 423557"/>
              <a:gd name="connsiteX20" fmla="*/ 609129 w 725730"/>
              <a:gd name="connsiteY20" fmla="*/ 251724 h 423557"/>
              <a:gd name="connsiteX21" fmla="*/ 621403 w 725730"/>
              <a:gd name="connsiteY21" fmla="*/ 214902 h 423557"/>
              <a:gd name="connsiteX22" fmla="*/ 645950 w 725730"/>
              <a:gd name="connsiteY22" fmla="*/ 178081 h 423557"/>
              <a:gd name="connsiteX23" fmla="*/ 664361 w 725730"/>
              <a:gd name="connsiteY23" fmla="*/ 165807 h 423557"/>
              <a:gd name="connsiteX24" fmla="*/ 695046 w 725730"/>
              <a:gd name="connsiteY24" fmla="*/ 110575 h 423557"/>
              <a:gd name="connsiteX25" fmla="*/ 701182 w 725730"/>
              <a:gd name="connsiteY25" fmla="*/ 92164 h 423557"/>
              <a:gd name="connsiteX26" fmla="*/ 725730 w 725730"/>
              <a:gd name="connsiteY26" fmla="*/ 55342 h 423557"/>
              <a:gd name="connsiteX27" fmla="*/ 682772 w 725730"/>
              <a:gd name="connsiteY27" fmla="*/ 110 h 423557"/>
              <a:gd name="connsiteX28" fmla="*/ 664361 w 725730"/>
              <a:gd name="connsiteY28" fmla="*/ 6247 h 423557"/>
              <a:gd name="connsiteX29" fmla="*/ 645950 w 725730"/>
              <a:gd name="connsiteY29" fmla="*/ 61479 h 423557"/>
              <a:gd name="connsiteX30" fmla="*/ 627539 w 725730"/>
              <a:gd name="connsiteY30" fmla="*/ 98301 h 423557"/>
              <a:gd name="connsiteX31" fmla="*/ 590718 w 725730"/>
              <a:gd name="connsiteY31" fmla="*/ 122848 h 423557"/>
              <a:gd name="connsiteX32" fmla="*/ 547760 w 725730"/>
              <a:gd name="connsiteY32" fmla="*/ 147396 h 423557"/>
              <a:gd name="connsiteX33" fmla="*/ 467980 w 725730"/>
              <a:gd name="connsiteY33" fmla="*/ 135122 h 423557"/>
              <a:gd name="connsiteX34" fmla="*/ 449569 w 725730"/>
              <a:gd name="connsiteY34" fmla="*/ 128985 h 423557"/>
              <a:gd name="connsiteX35" fmla="*/ 400474 w 725730"/>
              <a:gd name="connsiteY35" fmla="*/ 122848 h 423557"/>
              <a:gd name="connsiteX36" fmla="*/ 375926 w 725730"/>
              <a:gd name="connsiteY36" fmla="*/ 116711 h 423557"/>
              <a:gd name="connsiteX37" fmla="*/ 339105 w 725730"/>
              <a:gd name="connsiteY37" fmla="*/ 110575 h 423557"/>
              <a:gd name="connsiteX38" fmla="*/ 271599 w 725730"/>
              <a:gd name="connsiteY38" fmla="*/ 92164 h 423557"/>
              <a:gd name="connsiteX39" fmla="*/ 247051 w 725730"/>
              <a:gd name="connsiteY39" fmla="*/ 86027 h 423557"/>
              <a:gd name="connsiteX40" fmla="*/ 210229 w 725730"/>
              <a:gd name="connsiteY40" fmla="*/ 73753 h 423557"/>
              <a:gd name="connsiteX41" fmla="*/ 161134 w 725730"/>
              <a:gd name="connsiteY41" fmla="*/ 61479 h 423557"/>
              <a:gd name="connsiteX42" fmla="*/ 142723 w 725730"/>
              <a:gd name="connsiteY42" fmla="*/ 55342 h 423557"/>
              <a:gd name="connsiteX43" fmla="*/ 99765 w 725730"/>
              <a:gd name="connsiteY43" fmla="*/ 43069 h 423557"/>
              <a:gd name="connsiteX44" fmla="*/ 50670 w 725730"/>
              <a:gd name="connsiteY44" fmla="*/ 49205 h 423557"/>
              <a:gd name="connsiteX45" fmla="*/ 32259 w 725730"/>
              <a:gd name="connsiteY45" fmla="*/ 86027 h 423557"/>
              <a:gd name="connsiteX46" fmla="*/ 19985 w 725730"/>
              <a:gd name="connsiteY46" fmla="*/ 104438 h 423557"/>
              <a:gd name="connsiteX47" fmla="*/ 1574 w 725730"/>
              <a:gd name="connsiteY47" fmla="*/ 141259 h 423557"/>
              <a:gd name="connsiteX48" fmla="*/ 13848 w 725730"/>
              <a:gd name="connsiteY48" fmla="*/ 190354 h 4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25730" h="423557">
                <a:moveTo>
                  <a:pt x="13848" y="190354"/>
                </a:moveTo>
                <a:cubicBezTo>
                  <a:pt x="16917" y="211833"/>
                  <a:pt x="13113" y="244363"/>
                  <a:pt x="19985" y="270134"/>
                </a:cubicBezTo>
                <a:cubicBezTo>
                  <a:pt x="21885" y="277261"/>
                  <a:pt x="31799" y="279109"/>
                  <a:pt x="38396" y="282408"/>
                </a:cubicBezTo>
                <a:cubicBezTo>
                  <a:pt x="53232" y="289826"/>
                  <a:pt x="65625" y="288783"/>
                  <a:pt x="81354" y="294682"/>
                </a:cubicBezTo>
                <a:cubicBezTo>
                  <a:pt x="89920" y="297894"/>
                  <a:pt x="97223" y="304063"/>
                  <a:pt x="105902" y="306956"/>
                </a:cubicBezTo>
                <a:cubicBezTo>
                  <a:pt x="121905" y="312290"/>
                  <a:pt x="138994" y="313896"/>
                  <a:pt x="154997" y="319230"/>
                </a:cubicBezTo>
                <a:lnTo>
                  <a:pt x="191819" y="331503"/>
                </a:lnTo>
                <a:cubicBezTo>
                  <a:pt x="197956" y="333549"/>
                  <a:pt x="203886" y="336371"/>
                  <a:pt x="210229" y="337640"/>
                </a:cubicBezTo>
                <a:cubicBezTo>
                  <a:pt x="220457" y="339686"/>
                  <a:pt x="230795" y="341247"/>
                  <a:pt x="240914" y="343777"/>
                </a:cubicBezTo>
                <a:cubicBezTo>
                  <a:pt x="262550" y="349186"/>
                  <a:pt x="259277" y="352772"/>
                  <a:pt x="283872" y="356051"/>
                </a:cubicBezTo>
                <a:cubicBezTo>
                  <a:pt x="306269" y="359037"/>
                  <a:pt x="328876" y="360142"/>
                  <a:pt x="351378" y="362188"/>
                </a:cubicBezTo>
                <a:cubicBezTo>
                  <a:pt x="367743" y="366279"/>
                  <a:pt x="384471" y="369127"/>
                  <a:pt x="400474" y="374462"/>
                </a:cubicBezTo>
                <a:cubicBezTo>
                  <a:pt x="406611" y="376508"/>
                  <a:pt x="413229" y="377458"/>
                  <a:pt x="418884" y="380599"/>
                </a:cubicBezTo>
                <a:cubicBezTo>
                  <a:pt x="431779" y="387763"/>
                  <a:pt x="441712" y="400481"/>
                  <a:pt x="455706" y="405146"/>
                </a:cubicBezTo>
                <a:lnTo>
                  <a:pt x="492527" y="417420"/>
                </a:lnTo>
                <a:lnTo>
                  <a:pt x="510938" y="423557"/>
                </a:lnTo>
                <a:cubicBezTo>
                  <a:pt x="523212" y="421511"/>
                  <a:pt x="536389" y="422474"/>
                  <a:pt x="547760" y="417420"/>
                </a:cubicBezTo>
                <a:cubicBezTo>
                  <a:pt x="575129" y="405256"/>
                  <a:pt x="563708" y="384292"/>
                  <a:pt x="578444" y="362188"/>
                </a:cubicBezTo>
                <a:lnTo>
                  <a:pt x="590718" y="343777"/>
                </a:lnTo>
                <a:cubicBezTo>
                  <a:pt x="592764" y="335595"/>
                  <a:pt x="595201" y="327500"/>
                  <a:pt x="596855" y="319230"/>
                </a:cubicBezTo>
                <a:cubicBezTo>
                  <a:pt x="600364" y="301684"/>
                  <a:pt x="604192" y="269827"/>
                  <a:pt x="609129" y="251724"/>
                </a:cubicBezTo>
                <a:cubicBezTo>
                  <a:pt x="612533" y="239242"/>
                  <a:pt x="614226" y="225667"/>
                  <a:pt x="621403" y="214902"/>
                </a:cubicBezTo>
                <a:cubicBezTo>
                  <a:pt x="629585" y="202628"/>
                  <a:pt x="633676" y="186263"/>
                  <a:pt x="645950" y="178081"/>
                </a:cubicBezTo>
                <a:lnTo>
                  <a:pt x="664361" y="165807"/>
                </a:lnTo>
                <a:cubicBezTo>
                  <a:pt x="679379" y="120752"/>
                  <a:pt x="667486" y="138133"/>
                  <a:pt x="695046" y="110575"/>
                </a:cubicBezTo>
                <a:cubicBezTo>
                  <a:pt x="697091" y="104438"/>
                  <a:pt x="698041" y="97819"/>
                  <a:pt x="701182" y="92164"/>
                </a:cubicBezTo>
                <a:cubicBezTo>
                  <a:pt x="708346" y="79269"/>
                  <a:pt x="725730" y="55342"/>
                  <a:pt x="725730" y="55342"/>
                </a:cubicBezTo>
                <a:cubicBezTo>
                  <a:pt x="714401" y="28907"/>
                  <a:pt x="714979" y="4711"/>
                  <a:pt x="682772" y="110"/>
                </a:cubicBezTo>
                <a:cubicBezTo>
                  <a:pt x="676368" y="-805"/>
                  <a:pt x="670498" y="4201"/>
                  <a:pt x="664361" y="6247"/>
                </a:cubicBezTo>
                <a:lnTo>
                  <a:pt x="645950" y="61479"/>
                </a:lnTo>
                <a:cubicBezTo>
                  <a:pt x="641572" y="74612"/>
                  <a:pt x="638736" y="88504"/>
                  <a:pt x="627539" y="98301"/>
                </a:cubicBezTo>
                <a:cubicBezTo>
                  <a:pt x="616438" y="108015"/>
                  <a:pt x="601149" y="112417"/>
                  <a:pt x="590718" y="122848"/>
                </a:cubicBezTo>
                <a:cubicBezTo>
                  <a:pt x="566343" y="147223"/>
                  <a:pt x="580727" y="139154"/>
                  <a:pt x="547760" y="147396"/>
                </a:cubicBezTo>
                <a:cubicBezTo>
                  <a:pt x="534055" y="145438"/>
                  <a:pt x="483309" y="138528"/>
                  <a:pt x="467980" y="135122"/>
                </a:cubicBezTo>
                <a:cubicBezTo>
                  <a:pt x="461665" y="133719"/>
                  <a:pt x="455934" y="130142"/>
                  <a:pt x="449569" y="128985"/>
                </a:cubicBezTo>
                <a:cubicBezTo>
                  <a:pt x="433343" y="126035"/>
                  <a:pt x="416742" y="125559"/>
                  <a:pt x="400474" y="122848"/>
                </a:cubicBezTo>
                <a:cubicBezTo>
                  <a:pt x="392154" y="121461"/>
                  <a:pt x="384197" y="118365"/>
                  <a:pt x="375926" y="116711"/>
                </a:cubicBezTo>
                <a:cubicBezTo>
                  <a:pt x="363725" y="114271"/>
                  <a:pt x="351379" y="112620"/>
                  <a:pt x="339105" y="110575"/>
                </a:cubicBezTo>
                <a:cubicBezTo>
                  <a:pt x="304691" y="99104"/>
                  <a:pt x="326969" y="106007"/>
                  <a:pt x="271599" y="92164"/>
                </a:cubicBezTo>
                <a:cubicBezTo>
                  <a:pt x="263416" y="90118"/>
                  <a:pt x="255053" y="88694"/>
                  <a:pt x="247051" y="86027"/>
                </a:cubicBezTo>
                <a:cubicBezTo>
                  <a:pt x="234777" y="81936"/>
                  <a:pt x="222781" y="76891"/>
                  <a:pt x="210229" y="73753"/>
                </a:cubicBezTo>
                <a:cubicBezTo>
                  <a:pt x="193864" y="69662"/>
                  <a:pt x="177137" y="66813"/>
                  <a:pt x="161134" y="61479"/>
                </a:cubicBezTo>
                <a:cubicBezTo>
                  <a:pt x="154997" y="59433"/>
                  <a:pt x="148943" y="57119"/>
                  <a:pt x="142723" y="55342"/>
                </a:cubicBezTo>
                <a:cubicBezTo>
                  <a:pt x="88756" y="39922"/>
                  <a:pt x="143929" y="57788"/>
                  <a:pt x="99765" y="43069"/>
                </a:cubicBezTo>
                <a:cubicBezTo>
                  <a:pt x="83400" y="45114"/>
                  <a:pt x="65983" y="43080"/>
                  <a:pt x="50670" y="49205"/>
                </a:cubicBezTo>
                <a:cubicBezTo>
                  <a:pt x="39678" y="53602"/>
                  <a:pt x="36457" y="77631"/>
                  <a:pt x="32259" y="86027"/>
                </a:cubicBezTo>
                <a:cubicBezTo>
                  <a:pt x="28960" y="92624"/>
                  <a:pt x="23284" y="97841"/>
                  <a:pt x="19985" y="104438"/>
                </a:cubicBezTo>
                <a:cubicBezTo>
                  <a:pt x="-5424" y="155254"/>
                  <a:pt x="36751" y="88494"/>
                  <a:pt x="1574" y="141259"/>
                </a:cubicBezTo>
                <a:cubicBezTo>
                  <a:pt x="-4964" y="173950"/>
                  <a:pt x="10779" y="168875"/>
                  <a:pt x="13848" y="190354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1CCE372C-60D0-A0FE-9C72-81287713F899}"/>
              </a:ext>
            </a:extLst>
          </p:cNvPr>
          <p:cNvSpPr/>
          <p:nvPr/>
        </p:nvSpPr>
        <p:spPr>
          <a:xfrm>
            <a:off x="2408729" y="374144"/>
            <a:ext cx="1104132" cy="903640"/>
          </a:xfrm>
          <a:custGeom>
            <a:avLst/>
            <a:gdLst>
              <a:gd name="connsiteX0" fmla="*/ 135012 w 1425694"/>
              <a:gd name="connsiteY0" fmla="*/ 0 h 1135329"/>
              <a:gd name="connsiteX1" fmla="*/ 6137 w 1425694"/>
              <a:gd name="connsiteY1" fmla="*/ 61369 h 1135329"/>
              <a:gd name="connsiteX2" fmla="*/ 0 w 1425694"/>
              <a:gd name="connsiteY2" fmla="*/ 79780 h 1135329"/>
              <a:gd name="connsiteX3" fmla="*/ 12273 w 1425694"/>
              <a:gd name="connsiteY3" fmla="*/ 159560 h 1135329"/>
              <a:gd name="connsiteX4" fmla="*/ 55232 w 1425694"/>
              <a:gd name="connsiteY4" fmla="*/ 177971 h 1135329"/>
              <a:gd name="connsiteX5" fmla="*/ 171833 w 1425694"/>
              <a:gd name="connsiteY5" fmla="*/ 202518 h 1135329"/>
              <a:gd name="connsiteX6" fmla="*/ 202518 w 1425694"/>
              <a:gd name="connsiteY6" fmla="*/ 208655 h 1135329"/>
              <a:gd name="connsiteX7" fmla="*/ 331393 w 1425694"/>
              <a:gd name="connsiteY7" fmla="*/ 214792 h 1135329"/>
              <a:gd name="connsiteX8" fmla="*/ 368214 w 1425694"/>
              <a:gd name="connsiteY8" fmla="*/ 220929 h 1135329"/>
              <a:gd name="connsiteX9" fmla="*/ 374351 w 1425694"/>
              <a:gd name="connsiteY9" fmla="*/ 251614 h 1135329"/>
              <a:gd name="connsiteX10" fmla="*/ 386625 w 1425694"/>
              <a:gd name="connsiteY10" fmla="*/ 325257 h 1135329"/>
              <a:gd name="connsiteX11" fmla="*/ 392762 w 1425694"/>
              <a:gd name="connsiteY11" fmla="*/ 472543 h 1135329"/>
              <a:gd name="connsiteX12" fmla="*/ 398899 w 1425694"/>
              <a:gd name="connsiteY12" fmla="*/ 497090 h 1135329"/>
              <a:gd name="connsiteX13" fmla="*/ 423447 w 1425694"/>
              <a:gd name="connsiteY13" fmla="*/ 558459 h 1135329"/>
              <a:gd name="connsiteX14" fmla="*/ 454131 w 1425694"/>
              <a:gd name="connsiteY14" fmla="*/ 601418 h 1135329"/>
              <a:gd name="connsiteX15" fmla="*/ 460268 w 1425694"/>
              <a:gd name="connsiteY15" fmla="*/ 619829 h 1135329"/>
              <a:gd name="connsiteX16" fmla="*/ 472542 w 1425694"/>
              <a:gd name="connsiteY16" fmla="*/ 638239 h 1135329"/>
              <a:gd name="connsiteX17" fmla="*/ 497090 w 1425694"/>
              <a:gd name="connsiteY17" fmla="*/ 687335 h 1135329"/>
              <a:gd name="connsiteX18" fmla="*/ 515500 w 1425694"/>
              <a:gd name="connsiteY18" fmla="*/ 718019 h 1135329"/>
              <a:gd name="connsiteX19" fmla="*/ 540048 w 1425694"/>
              <a:gd name="connsiteY19" fmla="*/ 760977 h 1135329"/>
              <a:gd name="connsiteX20" fmla="*/ 552322 w 1425694"/>
              <a:gd name="connsiteY20" fmla="*/ 803936 h 1135329"/>
              <a:gd name="connsiteX21" fmla="*/ 558459 w 1425694"/>
              <a:gd name="connsiteY21" fmla="*/ 822347 h 1135329"/>
              <a:gd name="connsiteX22" fmla="*/ 564596 w 1425694"/>
              <a:gd name="connsiteY22" fmla="*/ 846894 h 1135329"/>
              <a:gd name="connsiteX23" fmla="*/ 576869 w 1425694"/>
              <a:gd name="connsiteY23" fmla="*/ 865305 h 1135329"/>
              <a:gd name="connsiteX24" fmla="*/ 583006 w 1425694"/>
              <a:gd name="connsiteY24" fmla="*/ 883716 h 1135329"/>
              <a:gd name="connsiteX25" fmla="*/ 601417 w 1425694"/>
              <a:gd name="connsiteY25" fmla="*/ 895990 h 1135329"/>
              <a:gd name="connsiteX26" fmla="*/ 656649 w 1425694"/>
              <a:gd name="connsiteY26" fmla="*/ 926674 h 1135329"/>
              <a:gd name="connsiteX27" fmla="*/ 736429 w 1425694"/>
              <a:gd name="connsiteY27" fmla="*/ 975769 h 1135329"/>
              <a:gd name="connsiteX28" fmla="*/ 767114 w 1425694"/>
              <a:gd name="connsiteY28" fmla="*/ 994180 h 1135329"/>
              <a:gd name="connsiteX29" fmla="*/ 846894 w 1425694"/>
              <a:gd name="connsiteY29" fmla="*/ 1049412 h 1135329"/>
              <a:gd name="connsiteX30" fmla="*/ 889852 w 1425694"/>
              <a:gd name="connsiteY30" fmla="*/ 1092371 h 1135329"/>
              <a:gd name="connsiteX31" fmla="*/ 902126 w 1425694"/>
              <a:gd name="connsiteY31" fmla="*/ 1110782 h 1135329"/>
              <a:gd name="connsiteX32" fmla="*/ 938947 w 1425694"/>
              <a:gd name="connsiteY32" fmla="*/ 1129192 h 1135329"/>
              <a:gd name="connsiteX33" fmla="*/ 988043 w 1425694"/>
              <a:gd name="connsiteY33" fmla="*/ 1135329 h 1135329"/>
              <a:gd name="connsiteX34" fmla="*/ 1043275 w 1425694"/>
              <a:gd name="connsiteY34" fmla="*/ 1123055 h 1135329"/>
              <a:gd name="connsiteX35" fmla="*/ 1104644 w 1425694"/>
              <a:gd name="connsiteY35" fmla="*/ 1067823 h 1135329"/>
              <a:gd name="connsiteX36" fmla="*/ 1123055 w 1425694"/>
              <a:gd name="connsiteY36" fmla="*/ 1043275 h 1135329"/>
              <a:gd name="connsiteX37" fmla="*/ 1141465 w 1425694"/>
              <a:gd name="connsiteY37" fmla="*/ 1024865 h 1135329"/>
              <a:gd name="connsiteX38" fmla="*/ 1153739 w 1425694"/>
              <a:gd name="connsiteY38" fmla="*/ 1006454 h 1135329"/>
              <a:gd name="connsiteX39" fmla="*/ 1178287 w 1425694"/>
              <a:gd name="connsiteY39" fmla="*/ 994180 h 1135329"/>
              <a:gd name="connsiteX40" fmla="*/ 1215108 w 1425694"/>
              <a:gd name="connsiteY40" fmla="*/ 969633 h 1135329"/>
              <a:gd name="connsiteX41" fmla="*/ 1233519 w 1425694"/>
              <a:gd name="connsiteY41" fmla="*/ 963496 h 1135329"/>
              <a:gd name="connsiteX42" fmla="*/ 1264204 w 1425694"/>
              <a:gd name="connsiteY42" fmla="*/ 957359 h 1135329"/>
              <a:gd name="connsiteX43" fmla="*/ 1288751 w 1425694"/>
              <a:gd name="connsiteY43" fmla="*/ 951222 h 1135329"/>
              <a:gd name="connsiteX44" fmla="*/ 1337847 w 1425694"/>
              <a:gd name="connsiteY44" fmla="*/ 914400 h 1135329"/>
              <a:gd name="connsiteX45" fmla="*/ 1374668 w 1425694"/>
              <a:gd name="connsiteY45" fmla="*/ 883716 h 1135329"/>
              <a:gd name="connsiteX46" fmla="*/ 1417626 w 1425694"/>
              <a:gd name="connsiteY46" fmla="*/ 828484 h 1135329"/>
              <a:gd name="connsiteX47" fmla="*/ 1417626 w 1425694"/>
              <a:gd name="connsiteY47" fmla="*/ 742567 h 1135329"/>
              <a:gd name="connsiteX48" fmla="*/ 1399216 w 1425694"/>
              <a:gd name="connsiteY48" fmla="*/ 681198 h 1135329"/>
              <a:gd name="connsiteX49" fmla="*/ 1393079 w 1425694"/>
              <a:gd name="connsiteY49" fmla="*/ 662787 h 1135329"/>
              <a:gd name="connsiteX50" fmla="*/ 1356257 w 1425694"/>
              <a:gd name="connsiteY50" fmla="*/ 619829 h 1135329"/>
              <a:gd name="connsiteX51" fmla="*/ 1313299 w 1425694"/>
              <a:gd name="connsiteY51" fmla="*/ 570733 h 1135329"/>
              <a:gd name="connsiteX52" fmla="*/ 1288751 w 1425694"/>
              <a:gd name="connsiteY52" fmla="*/ 552322 h 1135329"/>
              <a:gd name="connsiteX53" fmla="*/ 1221245 w 1425694"/>
              <a:gd name="connsiteY53" fmla="*/ 497090 h 1135329"/>
              <a:gd name="connsiteX54" fmla="*/ 1196698 w 1425694"/>
              <a:gd name="connsiteY54" fmla="*/ 478680 h 1135329"/>
              <a:gd name="connsiteX55" fmla="*/ 1159876 w 1425694"/>
              <a:gd name="connsiteY55" fmla="*/ 441858 h 1135329"/>
              <a:gd name="connsiteX56" fmla="*/ 1098507 w 1425694"/>
              <a:gd name="connsiteY56" fmla="*/ 423447 h 1135329"/>
              <a:gd name="connsiteX57" fmla="*/ 1012590 w 1425694"/>
              <a:gd name="connsiteY57" fmla="*/ 405037 h 1135329"/>
              <a:gd name="connsiteX58" fmla="*/ 938947 w 1425694"/>
              <a:gd name="connsiteY58" fmla="*/ 411173 h 1135329"/>
              <a:gd name="connsiteX59" fmla="*/ 902126 w 1425694"/>
              <a:gd name="connsiteY59" fmla="*/ 423447 h 1135329"/>
              <a:gd name="connsiteX60" fmla="*/ 865304 w 1425694"/>
              <a:gd name="connsiteY60" fmla="*/ 417310 h 1135329"/>
              <a:gd name="connsiteX61" fmla="*/ 822346 w 1425694"/>
              <a:gd name="connsiteY61" fmla="*/ 411173 h 1135329"/>
              <a:gd name="connsiteX62" fmla="*/ 803935 w 1425694"/>
              <a:gd name="connsiteY62" fmla="*/ 405037 h 1135329"/>
              <a:gd name="connsiteX63" fmla="*/ 785524 w 1425694"/>
              <a:gd name="connsiteY63" fmla="*/ 294572 h 1135329"/>
              <a:gd name="connsiteX64" fmla="*/ 779388 w 1425694"/>
              <a:gd name="connsiteY64" fmla="*/ 245477 h 1135329"/>
              <a:gd name="connsiteX65" fmla="*/ 773251 w 1425694"/>
              <a:gd name="connsiteY65" fmla="*/ 214792 h 1135329"/>
              <a:gd name="connsiteX66" fmla="*/ 779388 w 1425694"/>
              <a:gd name="connsiteY66" fmla="*/ 190245 h 1135329"/>
              <a:gd name="connsiteX67" fmla="*/ 773251 w 1425694"/>
              <a:gd name="connsiteY67" fmla="*/ 171834 h 1135329"/>
              <a:gd name="connsiteX68" fmla="*/ 736429 w 1425694"/>
              <a:gd name="connsiteY68" fmla="*/ 153423 h 1135329"/>
              <a:gd name="connsiteX69" fmla="*/ 687334 w 1425694"/>
              <a:gd name="connsiteY69" fmla="*/ 135012 h 1135329"/>
              <a:gd name="connsiteX70" fmla="*/ 619828 w 1425694"/>
              <a:gd name="connsiteY70" fmla="*/ 116602 h 1135329"/>
              <a:gd name="connsiteX71" fmla="*/ 558459 w 1425694"/>
              <a:gd name="connsiteY71" fmla="*/ 110465 h 1135329"/>
              <a:gd name="connsiteX72" fmla="*/ 478679 w 1425694"/>
              <a:gd name="connsiteY72" fmla="*/ 98191 h 1135329"/>
              <a:gd name="connsiteX73" fmla="*/ 374351 w 1425694"/>
              <a:gd name="connsiteY73" fmla="*/ 98191 h 1135329"/>
              <a:gd name="connsiteX74" fmla="*/ 355941 w 1425694"/>
              <a:gd name="connsiteY74" fmla="*/ 92054 h 1135329"/>
              <a:gd name="connsiteX75" fmla="*/ 300708 w 1425694"/>
              <a:gd name="connsiteY75" fmla="*/ 85917 h 1135329"/>
              <a:gd name="connsiteX76" fmla="*/ 270024 w 1425694"/>
              <a:gd name="connsiteY76" fmla="*/ 79780 h 1135329"/>
              <a:gd name="connsiteX77" fmla="*/ 208655 w 1425694"/>
              <a:gd name="connsiteY77" fmla="*/ 73643 h 1135329"/>
              <a:gd name="connsiteX78" fmla="*/ 171833 w 1425694"/>
              <a:gd name="connsiteY78" fmla="*/ 61369 h 1135329"/>
              <a:gd name="connsiteX79" fmla="*/ 135012 w 1425694"/>
              <a:gd name="connsiteY79" fmla="*/ 0 h 1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425694" h="1135329">
                <a:moveTo>
                  <a:pt x="135012" y="0"/>
                </a:moveTo>
                <a:cubicBezTo>
                  <a:pt x="72156" y="23158"/>
                  <a:pt x="30584" y="12474"/>
                  <a:pt x="6137" y="61369"/>
                </a:cubicBezTo>
                <a:cubicBezTo>
                  <a:pt x="3244" y="67155"/>
                  <a:pt x="2046" y="73643"/>
                  <a:pt x="0" y="79780"/>
                </a:cubicBezTo>
                <a:cubicBezTo>
                  <a:pt x="4091" y="106373"/>
                  <a:pt x="-918" y="136109"/>
                  <a:pt x="12273" y="159560"/>
                </a:cubicBezTo>
                <a:cubicBezTo>
                  <a:pt x="19911" y="173139"/>
                  <a:pt x="40541" y="172786"/>
                  <a:pt x="55232" y="177971"/>
                </a:cubicBezTo>
                <a:cubicBezTo>
                  <a:pt x="127732" y="203559"/>
                  <a:pt x="101109" y="192415"/>
                  <a:pt x="171833" y="202518"/>
                </a:cubicBezTo>
                <a:cubicBezTo>
                  <a:pt x="182159" y="203993"/>
                  <a:pt x="192118" y="207855"/>
                  <a:pt x="202518" y="208655"/>
                </a:cubicBezTo>
                <a:cubicBezTo>
                  <a:pt x="245398" y="211954"/>
                  <a:pt x="288435" y="212746"/>
                  <a:pt x="331393" y="214792"/>
                </a:cubicBezTo>
                <a:cubicBezTo>
                  <a:pt x="343667" y="216838"/>
                  <a:pt x="358767" y="212831"/>
                  <a:pt x="368214" y="220929"/>
                </a:cubicBezTo>
                <a:cubicBezTo>
                  <a:pt x="376134" y="227717"/>
                  <a:pt x="372876" y="241288"/>
                  <a:pt x="374351" y="251614"/>
                </a:cubicBezTo>
                <a:cubicBezTo>
                  <a:pt x="384628" y="323552"/>
                  <a:pt x="373434" y="285684"/>
                  <a:pt x="386625" y="325257"/>
                </a:cubicBezTo>
                <a:cubicBezTo>
                  <a:pt x="388671" y="374352"/>
                  <a:pt x="389261" y="423530"/>
                  <a:pt x="392762" y="472543"/>
                </a:cubicBezTo>
                <a:cubicBezTo>
                  <a:pt x="393363" y="480956"/>
                  <a:pt x="396475" y="489012"/>
                  <a:pt x="398899" y="497090"/>
                </a:cubicBezTo>
                <a:cubicBezTo>
                  <a:pt x="405257" y="518281"/>
                  <a:pt x="411616" y="539529"/>
                  <a:pt x="423447" y="558459"/>
                </a:cubicBezTo>
                <a:cubicBezTo>
                  <a:pt x="430392" y="569571"/>
                  <a:pt x="447643" y="588441"/>
                  <a:pt x="454131" y="601418"/>
                </a:cubicBezTo>
                <a:cubicBezTo>
                  <a:pt x="457024" y="607204"/>
                  <a:pt x="457375" y="614043"/>
                  <a:pt x="460268" y="619829"/>
                </a:cubicBezTo>
                <a:cubicBezTo>
                  <a:pt x="463566" y="626426"/>
                  <a:pt x="469010" y="631764"/>
                  <a:pt x="472542" y="638239"/>
                </a:cubicBezTo>
                <a:cubicBezTo>
                  <a:pt x="481304" y="654302"/>
                  <a:pt x="487676" y="671645"/>
                  <a:pt x="497090" y="687335"/>
                </a:cubicBezTo>
                <a:cubicBezTo>
                  <a:pt x="503227" y="697563"/>
                  <a:pt x="509707" y="707592"/>
                  <a:pt x="515500" y="718019"/>
                </a:cubicBezTo>
                <a:cubicBezTo>
                  <a:pt x="541449" y="764728"/>
                  <a:pt x="514334" y="722408"/>
                  <a:pt x="540048" y="760977"/>
                </a:cubicBezTo>
                <a:cubicBezTo>
                  <a:pt x="554762" y="805120"/>
                  <a:pt x="536910" y="749994"/>
                  <a:pt x="552322" y="803936"/>
                </a:cubicBezTo>
                <a:cubicBezTo>
                  <a:pt x="554099" y="810156"/>
                  <a:pt x="556682" y="816127"/>
                  <a:pt x="558459" y="822347"/>
                </a:cubicBezTo>
                <a:cubicBezTo>
                  <a:pt x="560776" y="830457"/>
                  <a:pt x="561274" y="839142"/>
                  <a:pt x="564596" y="846894"/>
                </a:cubicBezTo>
                <a:cubicBezTo>
                  <a:pt x="567501" y="853673"/>
                  <a:pt x="573571" y="858708"/>
                  <a:pt x="576869" y="865305"/>
                </a:cubicBezTo>
                <a:cubicBezTo>
                  <a:pt x="579762" y="871091"/>
                  <a:pt x="578965" y="878665"/>
                  <a:pt x="583006" y="883716"/>
                </a:cubicBezTo>
                <a:cubicBezTo>
                  <a:pt x="587614" y="889475"/>
                  <a:pt x="595013" y="892331"/>
                  <a:pt x="601417" y="895990"/>
                </a:cubicBezTo>
                <a:cubicBezTo>
                  <a:pt x="683507" y="942897"/>
                  <a:pt x="557005" y="865354"/>
                  <a:pt x="656649" y="926674"/>
                </a:cubicBezTo>
                <a:cubicBezTo>
                  <a:pt x="752835" y="985866"/>
                  <a:pt x="666344" y="933718"/>
                  <a:pt x="736429" y="975769"/>
                </a:cubicBezTo>
                <a:cubicBezTo>
                  <a:pt x="746657" y="981906"/>
                  <a:pt x="757307" y="987390"/>
                  <a:pt x="767114" y="994180"/>
                </a:cubicBezTo>
                <a:cubicBezTo>
                  <a:pt x="793707" y="1012591"/>
                  <a:pt x="824023" y="1026541"/>
                  <a:pt x="846894" y="1049412"/>
                </a:cubicBezTo>
                <a:cubicBezTo>
                  <a:pt x="861213" y="1063732"/>
                  <a:pt x="878619" y="1075521"/>
                  <a:pt x="889852" y="1092371"/>
                </a:cubicBezTo>
                <a:cubicBezTo>
                  <a:pt x="893943" y="1098508"/>
                  <a:pt x="896910" y="1105567"/>
                  <a:pt x="902126" y="1110782"/>
                </a:cubicBezTo>
                <a:cubicBezTo>
                  <a:pt x="910859" y="1119515"/>
                  <a:pt x="926748" y="1126974"/>
                  <a:pt x="938947" y="1129192"/>
                </a:cubicBezTo>
                <a:cubicBezTo>
                  <a:pt x="955174" y="1132142"/>
                  <a:pt x="971678" y="1133283"/>
                  <a:pt x="988043" y="1135329"/>
                </a:cubicBezTo>
                <a:cubicBezTo>
                  <a:pt x="997057" y="1133827"/>
                  <a:pt x="1030833" y="1130164"/>
                  <a:pt x="1043275" y="1123055"/>
                </a:cubicBezTo>
                <a:cubicBezTo>
                  <a:pt x="1061344" y="1112730"/>
                  <a:pt x="1095151" y="1080481"/>
                  <a:pt x="1104644" y="1067823"/>
                </a:cubicBezTo>
                <a:cubicBezTo>
                  <a:pt x="1110781" y="1059640"/>
                  <a:pt x="1116399" y="1051041"/>
                  <a:pt x="1123055" y="1043275"/>
                </a:cubicBezTo>
                <a:cubicBezTo>
                  <a:pt x="1128703" y="1036686"/>
                  <a:pt x="1135909" y="1031532"/>
                  <a:pt x="1141465" y="1024865"/>
                </a:cubicBezTo>
                <a:cubicBezTo>
                  <a:pt x="1146187" y="1019199"/>
                  <a:pt x="1148073" y="1011176"/>
                  <a:pt x="1153739" y="1006454"/>
                </a:cubicBezTo>
                <a:cubicBezTo>
                  <a:pt x="1160767" y="1000597"/>
                  <a:pt x="1170442" y="998887"/>
                  <a:pt x="1178287" y="994180"/>
                </a:cubicBezTo>
                <a:cubicBezTo>
                  <a:pt x="1190936" y="986591"/>
                  <a:pt x="1201114" y="974298"/>
                  <a:pt x="1215108" y="969633"/>
                </a:cubicBezTo>
                <a:cubicBezTo>
                  <a:pt x="1221245" y="967587"/>
                  <a:pt x="1227243" y="965065"/>
                  <a:pt x="1233519" y="963496"/>
                </a:cubicBezTo>
                <a:cubicBezTo>
                  <a:pt x="1243638" y="960966"/>
                  <a:pt x="1254022" y="959622"/>
                  <a:pt x="1264204" y="957359"/>
                </a:cubicBezTo>
                <a:cubicBezTo>
                  <a:pt x="1272437" y="955529"/>
                  <a:pt x="1280569" y="953268"/>
                  <a:pt x="1288751" y="951222"/>
                </a:cubicBezTo>
                <a:cubicBezTo>
                  <a:pt x="1353226" y="912537"/>
                  <a:pt x="1291831" y="952748"/>
                  <a:pt x="1337847" y="914400"/>
                </a:cubicBezTo>
                <a:cubicBezTo>
                  <a:pt x="1364174" y="892461"/>
                  <a:pt x="1350223" y="913049"/>
                  <a:pt x="1374668" y="883716"/>
                </a:cubicBezTo>
                <a:cubicBezTo>
                  <a:pt x="1389600" y="865798"/>
                  <a:pt x="1417626" y="828484"/>
                  <a:pt x="1417626" y="828484"/>
                </a:cubicBezTo>
                <a:cubicBezTo>
                  <a:pt x="1430383" y="790212"/>
                  <a:pt x="1426182" y="811017"/>
                  <a:pt x="1417626" y="742567"/>
                </a:cubicBezTo>
                <a:cubicBezTo>
                  <a:pt x="1413518" y="709698"/>
                  <a:pt x="1410941" y="712465"/>
                  <a:pt x="1399216" y="681198"/>
                </a:cubicBezTo>
                <a:cubicBezTo>
                  <a:pt x="1396945" y="675141"/>
                  <a:pt x="1396289" y="668404"/>
                  <a:pt x="1393079" y="662787"/>
                </a:cubicBezTo>
                <a:cubicBezTo>
                  <a:pt x="1377693" y="635862"/>
                  <a:pt x="1374916" y="641597"/>
                  <a:pt x="1356257" y="619829"/>
                </a:cubicBezTo>
                <a:cubicBezTo>
                  <a:pt x="1328449" y="587386"/>
                  <a:pt x="1347857" y="600971"/>
                  <a:pt x="1313299" y="570733"/>
                </a:cubicBezTo>
                <a:cubicBezTo>
                  <a:pt x="1305601" y="563998"/>
                  <a:pt x="1296319" y="559202"/>
                  <a:pt x="1288751" y="552322"/>
                </a:cubicBezTo>
                <a:cubicBezTo>
                  <a:pt x="1181961" y="455241"/>
                  <a:pt x="1289820" y="539949"/>
                  <a:pt x="1221245" y="497090"/>
                </a:cubicBezTo>
                <a:cubicBezTo>
                  <a:pt x="1212572" y="491669"/>
                  <a:pt x="1204300" y="485522"/>
                  <a:pt x="1196698" y="478680"/>
                </a:cubicBezTo>
                <a:cubicBezTo>
                  <a:pt x="1183796" y="467068"/>
                  <a:pt x="1176343" y="447347"/>
                  <a:pt x="1159876" y="441858"/>
                </a:cubicBezTo>
                <a:cubicBezTo>
                  <a:pt x="1132123" y="432607"/>
                  <a:pt x="1124478" y="429012"/>
                  <a:pt x="1098507" y="423447"/>
                </a:cubicBezTo>
                <a:cubicBezTo>
                  <a:pt x="1000979" y="402548"/>
                  <a:pt x="1068652" y="419050"/>
                  <a:pt x="1012590" y="405037"/>
                </a:cubicBezTo>
                <a:cubicBezTo>
                  <a:pt x="988042" y="407082"/>
                  <a:pt x="963245" y="407124"/>
                  <a:pt x="938947" y="411173"/>
                </a:cubicBezTo>
                <a:cubicBezTo>
                  <a:pt x="926185" y="413300"/>
                  <a:pt x="902126" y="423447"/>
                  <a:pt x="902126" y="423447"/>
                </a:cubicBezTo>
                <a:lnTo>
                  <a:pt x="865304" y="417310"/>
                </a:lnTo>
                <a:cubicBezTo>
                  <a:pt x="851007" y="415111"/>
                  <a:pt x="836530" y="414010"/>
                  <a:pt x="822346" y="411173"/>
                </a:cubicBezTo>
                <a:cubicBezTo>
                  <a:pt x="816003" y="409904"/>
                  <a:pt x="810072" y="407082"/>
                  <a:pt x="803935" y="405037"/>
                </a:cubicBezTo>
                <a:cubicBezTo>
                  <a:pt x="765725" y="347719"/>
                  <a:pt x="778163" y="382915"/>
                  <a:pt x="785524" y="294572"/>
                </a:cubicBezTo>
                <a:cubicBezTo>
                  <a:pt x="783479" y="278207"/>
                  <a:pt x="781896" y="261778"/>
                  <a:pt x="779388" y="245477"/>
                </a:cubicBezTo>
                <a:cubicBezTo>
                  <a:pt x="777802" y="235167"/>
                  <a:pt x="773251" y="225223"/>
                  <a:pt x="773251" y="214792"/>
                </a:cubicBezTo>
                <a:cubicBezTo>
                  <a:pt x="773251" y="206358"/>
                  <a:pt x="777342" y="198427"/>
                  <a:pt x="779388" y="190245"/>
                </a:cubicBezTo>
                <a:cubicBezTo>
                  <a:pt x="777342" y="184108"/>
                  <a:pt x="777292" y="176885"/>
                  <a:pt x="773251" y="171834"/>
                </a:cubicBezTo>
                <a:cubicBezTo>
                  <a:pt x="762995" y="159014"/>
                  <a:pt x="749964" y="159224"/>
                  <a:pt x="736429" y="153423"/>
                </a:cubicBezTo>
                <a:cubicBezTo>
                  <a:pt x="691500" y="134167"/>
                  <a:pt x="732593" y="146327"/>
                  <a:pt x="687334" y="135012"/>
                </a:cubicBezTo>
                <a:cubicBezTo>
                  <a:pt x="655831" y="114012"/>
                  <a:pt x="674831" y="122714"/>
                  <a:pt x="619828" y="116602"/>
                </a:cubicBezTo>
                <a:cubicBezTo>
                  <a:pt x="599395" y="114332"/>
                  <a:pt x="578877" y="112867"/>
                  <a:pt x="558459" y="110465"/>
                </a:cubicBezTo>
                <a:cubicBezTo>
                  <a:pt x="531607" y="107306"/>
                  <a:pt x="505317" y="102631"/>
                  <a:pt x="478679" y="98191"/>
                </a:cubicBezTo>
                <a:cubicBezTo>
                  <a:pt x="435162" y="112697"/>
                  <a:pt x="457254" y="107944"/>
                  <a:pt x="374351" y="98191"/>
                </a:cubicBezTo>
                <a:cubicBezTo>
                  <a:pt x="367927" y="97435"/>
                  <a:pt x="362322" y="93117"/>
                  <a:pt x="355941" y="92054"/>
                </a:cubicBezTo>
                <a:cubicBezTo>
                  <a:pt x="337669" y="89009"/>
                  <a:pt x="319046" y="88537"/>
                  <a:pt x="300708" y="85917"/>
                </a:cubicBezTo>
                <a:cubicBezTo>
                  <a:pt x="290382" y="84442"/>
                  <a:pt x="280363" y="81159"/>
                  <a:pt x="270024" y="79780"/>
                </a:cubicBezTo>
                <a:cubicBezTo>
                  <a:pt x="249646" y="77063"/>
                  <a:pt x="229111" y="75689"/>
                  <a:pt x="208655" y="73643"/>
                </a:cubicBezTo>
                <a:cubicBezTo>
                  <a:pt x="196381" y="69552"/>
                  <a:pt x="180982" y="70517"/>
                  <a:pt x="171833" y="61369"/>
                </a:cubicBezTo>
                <a:lnTo>
                  <a:pt x="135012" y="0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D3B8F0F-1EF8-6D2F-A828-81B5C375A72B}"/>
              </a:ext>
            </a:extLst>
          </p:cNvPr>
          <p:cNvSpPr txBox="1"/>
          <p:nvPr/>
        </p:nvSpPr>
        <p:spPr>
          <a:xfrm>
            <a:off x="-9839" y="393508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2020 -2024:</a:t>
            </a:r>
            <a:br>
              <a:rPr lang="de-CH" b="1" dirty="0"/>
            </a:br>
            <a:r>
              <a:rPr lang="de-CH" b="1" dirty="0" err="1"/>
              <a:t>Planification</a:t>
            </a:r>
            <a:r>
              <a:rPr lang="de-CH" b="1" dirty="0"/>
              <a:t> de </a:t>
            </a:r>
            <a:r>
              <a:rPr lang="de-CH" b="1" dirty="0" err="1"/>
              <a:t>l’IÉ</a:t>
            </a:r>
            <a:r>
              <a:rPr lang="de-CH" b="1" dirty="0"/>
              <a:t> </a:t>
            </a:r>
            <a:br>
              <a:rPr lang="de-CH" b="1" dirty="0"/>
            </a:br>
            <a:r>
              <a:rPr lang="de-CH" b="1" dirty="0"/>
              <a:t>des </a:t>
            </a:r>
            <a:r>
              <a:rPr lang="de-CH" b="1" dirty="0" err="1"/>
              <a:t>cantons</a:t>
            </a:r>
            <a:r>
              <a:rPr lang="de-CH" b="1" dirty="0"/>
              <a:t> 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8F3995A3-921B-F88D-5A05-586F95E8A10A}"/>
              </a:ext>
            </a:extLst>
          </p:cNvPr>
          <p:cNvSpPr/>
          <p:nvPr/>
        </p:nvSpPr>
        <p:spPr>
          <a:xfrm>
            <a:off x="4864555" y="3360420"/>
            <a:ext cx="443537" cy="507492"/>
          </a:xfrm>
          <a:custGeom>
            <a:avLst/>
            <a:gdLst>
              <a:gd name="connsiteX0" fmla="*/ 53 w 443537"/>
              <a:gd name="connsiteY0" fmla="*/ 310896 h 507492"/>
              <a:gd name="connsiteX1" fmla="*/ 13769 w 443537"/>
              <a:gd name="connsiteY1" fmla="*/ 278892 h 507492"/>
              <a:gd name="connsiteX2" fmla="*/ 27485 w 443537"/>
              <a:gd name="connsiteY2" fmla="*/ 274320 h 507492"/>
              <a:gd name="connsiteX3" fmla="*/ 77777 w 443537"/>
              <a:gd name="connsiteY3" fmla="*/ 265176 h 507492"/>
              <a:gd name="connsiteX4" fmla="*/ 105209 w 443537"/>
              <a:gd name="connsiteY4" fmla="*/ 269748 h 507492"/>
              <a:gd name="connsiteX5" fmla="*/ 128069 w 443537"/>
              <a:gd name="connsiteY5" fmla="*/ 274320 h 507492"/>
              <a:gd name="connsiteX6" fmla="*/ 132641 w 443537"/>
              <a:gd name="connsiteY6" fmla="*/ 260604 h 507492"/>
              <a:gd name="connsiteX7" fmla="*/ 137213 w 443537"/>
              <a:gd name="connsiteY7" fmla="*/ 233172 h 507492"/>
              <a:gd name="connsiteX8" fmla="*/ 146357 w 443537"/>
              <a:gd name="connsiteY8" fmla="*/ 205740 h 507492"/>
              <a:gd name="connsiteX9" fmla="*/ 173789 w 443537"/>
              <a:gd name="connsiteY9" fmla="*/ 182880 h 507492"/>
              <a:gd name="connsiteX10" fmla="*/ 187505 w 443537"/>
              <a:gd name="connsiteY10" fmla="*/ 178308 h 507492"/>
              <a:gd name="connsiteX11" fmla="*/ 210365 w 443537"/>
              <a:gd name="connsiteY11" fmla="*/ 150876 h 507492"/>
              <a:gd name="connsiteX12" fmla="*/ 214937 w 443537"/>
              <a:gd name="connsiteY12" fmla="*/ 137160 h 507492"/>
              <a:gd name="connsiteX13" fmla="*/ 228653 w 443537"/>
              <a:gd name="connsiteY13" fmla="*/ 91440 h 507492"/>
              <a:gd name="connsiteX14" fmla="*/ 233225 w 443537"/>
              <a:gd name="connsiteY14" fmla="*/ 77724 h 507492"/>
              <a:gd name="connsiteX15" fmla="*/ 256085 w 443537"/>
              <a:gd name="connsiteY15" fmla="*/ 50292 h 507492"/>
              <a:gd name="connsiteX16" fmla="*/ 297233 w 443537"/>
              <a:gd name="connsiteY16" fmla="*/ 18288 h 507492"/>
              <a:gd name="connsiteX17" fmla="*/ 310949 w 443537"/>
              <a:gd name="connsiteY17" fmla="*/ 9144 h 507492"/>
              <a:gd name="connsiteX18" fmla="*/ 338381 w 443537"/>
              <a:gd name="connsiteY18" fmla="*/ 0 h 507492"/>
              <a:gd name="connsiteX19" fmla="*/ 388673 w 443537"/>
              <a:gd name="connsiteY19" fmla="*/ 9144 h 507492"/>
              <a:gd name="connsiteX20" fmla="*/ 425249 w 443537"/>
              <a:gd name="connsiteY20" fmla="*/ 41148 h 507492"/>
              <a:gd name="connsiteX21" fmla="*/ 434393 w 443537"/>
              <a:gd name="connsiteY21" fmla="*/ 73152 h 507492"/>
              <a:gd name="connsiteX22" fmla="*/ 429821 w 443537"/>
              <a:gd name="connsiteY22" fmla="*/ 150876 h 507492"/>
              <a:gd name="connsiteX23" fmla="*/ 434393 w 443537"/>
              <a:gd name="connsiteY23" fmla="*/ 224028 h 507492"/>
              <a:gd name="connsiteX24" fmla="*/ 443537 w 443537"/>
              <a:gd name="connsiteY24" fmla="*/ 265176 h 507492"/>
              <a:gd name="connsiteX25" fmla="*/ 429821 w 443537"/>
              <a:gd name="connsiteY25" fmla="*/ 329184 h 507492"/>
              <a:gd name="connsiteX26" fmla="*/ 416105 w 443537"/>
              <a:gd name="connsiteY26" fmla="*/ 356616 h 507492"/>
              <a:gd name="connsiteX27" fmla="*/ 397817 w 443537"/>
              <a:gd name="connsiteY27" fmla="*/ 397764 h 507492"/>
              <a:gd name="connsiteX28" fmla="*/ 393245 w 443537"/>
              <a:gd name="connsiteY28" fmla="*/ 420624 h 507492"/>
              <a:gd name="connsiteX29" fmla="*/ 384101 w 443537"/>
              <a:gd name="connsiteY29" fmla="*/ 457200 h 507492"/>
              <a:gd name="connsiteX30" fmla="*/ 379529 w 443537"/>
              <a:gd name="connsiteY30" fmla="*/ 470916 h 507492"/>
              <a:gd name="connsiteX31" fmla="*/ 361241 w 443537"/>
              <a:gd name="connsiteY31" fmla="*/ 498348 h 507492"/>
              <a:gd name="connsiteX32" fmla="*/ 347525 w 443537"/>
              <a:gd name="connsiteY32" fmla="*/ 507492 h 507492"/>
              <a:gd name="connsiteX33" fmla="*/ 301805 w 443537"/>
              <a:gd name="connsiteY33" fmla="*/ 502920 h 507492"/>
              <a:gd name="connsiteX34" fmla="*/ 292661 w 443537"/>
              <a:gd name="connsiteY34" fmla="*/ 489204 h 507492"/>
              <a:gd name="connsiteX35" fmla="*/ 278945 w 443537"/>
              <a:gd name="connsiteY35" fmla="*/ 475488 h 507492"/>
              <a:gd name="connsiteX36" fmla="*/ 265229 w 443537"/>
              <a:gd name="connsiteY36" fmla="*/ 466344 h 507492"/>
              <a:gd name="connsiteX37" fmla="*/ 237797 w 443537"/>
              <a:gd name="connsiteY37" fmla="*/ 443484 h 507492"/>
              <a:gd name="connsiteX38" fmla="*/ 233225 w 443537"/>
              <a:gd name="connsiteY38" fmla="*/ 429768 h 507492"/>
              <a:gd name="connsiteX39" fmla="*/ 205793 w 443537"/>
              <a:gd name="connsiteY39" fmla="*/ 406908 h 507492"/>
              <a:gd name="connsiteX40" fmla="*/ 192077 w 443537"/>
              <a:gd name="connsiteY40" fmla="*/ 402336 h 507492"/>
              <a:gd name="connsiteX41" fmla="*/ 160073 w 443537"/>
              <a:gd name="connsiteY41" fmla="*/ 384048 h 507492"/>
              <a:gd name="connsiteX42" fmla="*/ 100637 w 443537"/>
              <a:gd name="connsiteY42" fmla="*/ 370332 h 507492"/>
              <a:gd name="connsiteX43" fmla="*/ 73205 w 443537"/>
              <a:gd name="connsiteY43" fmla="*/ 361188 h 507492"/>
              <a:gd name="connsiteX44" fmla="*/ 54917 w 443537"/>
              <a:gd name="connsiteY44" fmla="*/ 347472 h 507492"/>
              <a:gd name="connsiteX45" fmla="*/ 45773 w 443537"/>
              <a:gd name="connsiteY45" fmla="*/ 333756 h 507492"/>
              <a:gd name="connsiteX46" fmla="*/ 32057 w 443537"/>
              <a:gd name="connsiteY46" fmla="*/ 324612 h 507492"/>
              <a:gd name="connsiteX47" fmla="*/ 18341 w 443537"/>
              <a:gd name="connsiteY47" fmla="*/ 310896 h 507492"/>
              <a:gd name="connsiteX48" fmla="*/ 53 w 443537"/>
              <a:gd name="connsiteY48" fmla="*/ 310896 h 50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3537" h="507492">
                <a:moveTo>
                  <a:pt x="53" y="310896"/>
                </a:moveTo>
                <a:cubicBezTo>
                  <a:pt x="-709" y="305562"/>
                  <a:pt x="6805" y="288177"/>
                  <a:pt x="13769" y="278892"/>
                </a:cubicBezTo>
                <a:cubicBezTo>
                  <a:pt x="16661" y="275037"/>
                  <a:pt x="22851" y="275644"/>
                  <a:pt x="27485" y="274320"/>
                </a:cubicBezTo>
                <a:cubicBezTo>
                  <a:pt x="49042" y="268161"/>
                  <a:pt x="51876" y="268876"/>
                  <a:pt x="77777" y="265176"/>
                </a:cubicBezTo>
                <a:lnTo>
                  <a:pt x="105209" y="269748"/>
                </a:lnTo>
                <a:cubicBezTo>
                  <a:pt x="112855" y="271138"/>
                  <a:pt x="120697" y="276777"/>
                  <a:pt x="128069" y="274320"/>
                </a:cubicBezTo>
                <a:cubicBezTo>
                  <a:pt x="132641" y="272796"/>
                  <a:pt x="131596" y="265309"/>
                  <a:pt x="132641" y="260604"/>
                </a:cubicBezTo>
                <a:cubicBezTo>
                  <a:pt x="134652" y="251555"/>
                  <a:pt x="134965" y="242165"/>
                  <a:pt x="137213" y="233172"/>
                </a:cubicBezTo>
                <a:cubicBezTo>
                  <a:pt x="139551" y="223821"/>
                  <a:pt x="139541" y="212556"/>
                  <a:pt x="146357" y="205740"/>
                </a:cubicBezTo>
                <a:cubicBezTo>
                  <a:pt x="156468" y="195629"/>
                  <a:pt x="161058" y="189245"/>
                  <a:pt x="173789" y="182880"/>
                </a:cubicBezTo>
                <a:cubicBezTo>
                  <a:pt x="178100" y="180725"/>
                  <a:pt x="182933" y="179832"/>
                  <a:pt x="187505" y="178308"/>
                </a:cubicBezTo>
                <a:cubicBezTo>
                  <a:pt x="197616" y="168197"/>
                  <a:pt x="204000" y="163607"/>
                  <a:pt x="210365" y="150876"/>
                </a:cubicBezTo>
                <a:cubicBezTo>
                  <a:pt x="212520" y="146565"/>
                  <a:pt x="213613" y="141794"/>
                  <a:pt x="214937" y="137160"/>
                </a:cubicBezTo>
                <a:cubicBezTo>
                  <a:pt x="228756" y="88792"/>
                  <a:pt x="206923" y="156630"/>
                  <a:pt x="228653" y="91440"/>
                </a:cubicBezTo>
                <a:cubicBezTo>
                  <a:pt x="230177" y="86868"/>
                  <a:pt x="229817" y="81132"/>
                  <a:pt x="233225" y="77724"/>
                </a:cubicBezTo>
                <a:cubicBezTo>
                  <a:pt x="273296" y="37653"/>
                  <a:pt x="224259" y="88484"/>
                  <a:pt x="256085" y="50292"/>
                </a:cubicBezTo>
                <a:cubicBezTo>
                  <a:pt x="269514" y="34177"/>
                  <a:pt x="278116" y="31032"/>
                  <a:pt x="297233" y="18288"/>
                </a:cubicBezTo>
                <a:cubicBezTo>
                  <a:pt x="301805" y="15240"/>
                  <a:pt x="305736" y="10882"/>
                  <a:pt x="310949" y="9144"/>
                </a:cubicBezTo>
                <a:lnTo>
                  <a:pt x="338381" y="0"/>
                </a:lnTo>
                <a:cubicBezTo>
                  <a:pt x="355145" y="3048"/>
                  <a:pt x="372509" y="3756"/>
                  <a:pt x="388673" y="9144"/>
                </a:cubicBezTo>
                <a:cubicBezTo>
                  <a:pt x="398117" y="12292"/>
                  <a:pt x="419381" y="35280"/>
                  <a:pt x="425249" y="41148"/>
                </a:cubicBezTo>
                <a:cubicBezTo>
                  <a:pt x="427405" y="47616"/>
                  <a:pt x="434393" y="67411"/>
                  <a:pt x="434393" y="73152"/>
                </a:cubicBezTo>
                <a:cubicBezTo>
                  <a:pt x="434393" y="99105"/>
                  <a:pt x="431345" y="124968"/>
                  <a:pt x="429821" y="150876"/>
                </a:cubicBezTo>
                <a:cubicBezTo>
                  <a:pt x="431345" y="175260"/>
                  <a:pt x="432077" y="199706"/>
                  <a:pt x="434393" y="224028"/>
                </a:cubicBezTo>
                <a:cubicBezTo>
                  <a:pt x="435286" y="233404"/>
                  <a:pt x="441052" y="255235"/>
                  <a:pt x="443537" y="265176"/>
                </a:cubicBezTo>
                <a:cubicBezTo>
                  <a:pt x="441602" y="280653"/>
                  <a:pt x="439844" y="314150"/>
                  <a:pt x="429821" y="329184"/>
                </a:cubicBezTo>
                <a:cubicBezTo>
                  <a:pt x="403616" y="368492"/>
                  <a:pt x="435034" y="318758"/>
                  <a:pt x="416105" y="356616"/>
                </a:cubicBezTo>
                <a:cubicBezTo>
                  <a:pt x="403335" y="382156"/>
                  <a:pt x="405681" y="358446"/>
                  <a:pt x="397817" y="397764"/>
                </a:cubicBezTo>
                <a:cubicBezTo>
                  <a:pt x="396293" y="405384"/>
                  <a:pt x="394992" y="413052"/>
                  <a:pt x="393245" y="420624"/>
                </a:cubicBezTo>
                <a:cubicBezTo>
                  <a:pt x="390419" y="432869"/>
                  <a:pt x="388075" y="445278"/>
                  <a:pt x="384101" y="457200"/>
                </a:cubicBezTo>
                <a:cubicBezTo>
                  <a:pt x="382577" y="461772"/>
                  <a:pt x="381869" y="466703"/>
                  <a:pt x="379529" y="470916"/>
                </a:cubicBezTo>
                <a:cubicBezTo>
                  <a:pt x="374192" y="480523"/>
                  <a:pt x="370385" y="492252"/>
                  <a:pt x="361241" y="498348"/>
                </a:cubicBezTo>
                <a:lnTo>
                  <a:pt x="347525" y="507492"/>
                </a:lnTo>
                <a:cubicBezTo>
                  <a:pt x="332285" y="505968"/>
                  <a:pt x="316335" y="507763"/>
                  <a:pt x="301805" y="502920"/>
                </a:cubicBezTo>
                <a:cubicBezTo>
                  <a:pt x="296592" y="501182"/>
                  <a:pt x="296179" y="493425"/>
                  <a:pt x="292661" y="489204"/>
                </a:cubicBezTo>
                <a:cubicBezTo>
                  <a:pt x="288522" y="484237"/>
                  <a:pt x="283912" y="479627"/>
                  <a:pt x="278945" y="475488"/>
                </a:cubicBezTo>
                <a:cubicBezTo>
                  <a:pt x="274724" y="471970"/>
                  <a:pt x="269450" y="469862"/>
                  <a:pt x="265229" y="466344"/>
                </a:cubicBezTo>
                <a:cubicBezTo>
                  <a:pt x="230026" y="437008"/>
                  <a:pt x="271851" y="466187"/>
                  <a:pt x="237797" y="443484"/>
                </a:cubicBezTo>
                <a:cubicBezTo>
                  <a:pt x="236273" y="438912"/>
                  <a:pt x="235898" y="433778"/>
                  <a:pt x="233225" y="429768"/>
                </a:cubicBezTo>
                <a:cubicBezTo>
                  <a:pt x="228169" y="422184"/>
                  <a:pt x="214227" y="411125"/>
                  <a:pt x="205793" y="406908"/>
                </a:cubicBezTo>
                <a:cubicBezTo>
                  <a:pt x="201482" y="404753"/>
                  <a:pt x="196388" y="404491"/>
                  <a:pt x="192077" y="402336"/>
                </a:cubicBezTo>
                <a:cubicBezTo>
                  <a:pt x="159085" y="385840"/>
                  <a:pt x="200150" y="400079"/>
                  <a:pt x="160073" y="384048"/>
                </a:cubicBezTo>
                <a:cubicBezTo>
                  <a:pt x="132180" y="372891"/>
                  <a:pt x="131268" y="374708"/>
                  <a:pt x="100637" y="370332"/>
                </a:cubicBezTo>
                <a:cubicBezTo>
                  <a:pt x="91493" y="367284"/>
                  <a:pt x="80916" y="366971"/>
                  <a:pt x="73205" y="361188"/>
                </a:cubicBezTo>
                <a:cubicBezTo>
                  <a:pt x="67109" y="356616"/>
                  <a:pt x="60305" y="352860"/>
                  <a:pt x="54917" y="347472"/>
                </a:cubicBezTo>
                <a:cubicBezTo>
                  <a:pt x="51032" y="343587"/>
                  <a:pt x="49658" y="337641"/>
                  <a:pt x="45773" y="333756"/>
                </a:cubicBezTo>
                <a:cubicBezTo>
                  <a:pt x="41888" y="329871"/>
                  <a:pt x="36278" y="328130"/>
                  <a:pt x="32057" y="324612"/>
                </a:cubicBezTo>
                <a:cubicBezTo>
                  <a:pt x="27090" y="320473"/>
                  <a:pt x="22480" y="315863"/>
                  <a:pt x="18341" y="310896"/>
                </a:cubicBezTo>
                <a:cubicBezTo>
                  <a:pt x="14823" y="306675"/>
                  <a:pt x="815" y="316230"/>
                  <a:pt x="53" y="31089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626F37E8-D33A-D9AD-3489-A4C92D440C71}"/>
              </a:ext>
            </a:extLst>
          </p:cNvPr>
          <p:cNvSpPr/>
          <p:nvPr/>
        </p:nvSpPr>
        <p:spPr>
          <a:xfrm>
            <a:off x="4073617" y="2414016"/>
            <a:ext cx="428049" cy="297180"/>
          </a:xfrm>
          <a:custGeom>
            <a:avLst/>
            <a:gdLst>
              <a:gd name="connsiteX0" fmla="*/ 425231 w 428049"/>
              <a:gd name="connsiteY0" fmla="*/ 9144 h 297180"/>
              <a:gd name="connsiteX1" fmla="*/ 297215 w 428049"/>
              <a:gd name="connsiteY1" fmla="*/ 13716 h 297180"/>
              <a:gd name="connsiteX2" fmla="*/ 260639 w 428049"/>
              <a:gd name="connsiteY2" fmla="*/ 9144 h 297180"/>
              <a:gd name="connsiteX3" fmla="*/ 233207 w 428049"/>
              <a:gd name="connsiteY3" fmla="*/ 0 h 297180"/>
              <a:gd name="connsiteX4" fmla="*/ 196631 w 428049"/>
              <a:gd name="connsiteY4" fmla="*/ 9144 h 297180"/>
              <a:gd name="connsiteX5" fmla="*/ 169199 w 428049"/>
              <a:gd name="connsiteY5" fmla="*/ 32004 h 297180"/>
              <a:gd name="connsiteX6" fmla="*/ 155483 w 428049"/>
              <a:gd name="connsiteY6" fmla="*/ 41148 h 297180"/>
              <a:gd name="connsiteX7" fmla="*/ 137195 w 428049"/>
              <a:gd name="connsiteY7" fmla="*/ 68580 h 297180"/>
              <a:gd name="connsiteX8" fmla="*/ 128051 w 428049"/>
              <a:gd name="connsiteY8" fmla="*/ 82296 h 297180"/>
              <a:gd name="connsiteX9" fmla="*/ 86903 w 428049"/>
              <a:gd name="connsiteY9" fmla="*/ 123444 h 297180"/>
              <a:gd name="connsiteX10" fmla="*/ 73187 w 428049"/>
              <a:gd name="connsiteY10" fmla="*/ 137160 h 297180"/>
              <a:gd name="connsiteX11" fmla="*/ 59471 w 428049"/>
              <a:gd name="connsiteY11" fmla="*/ 146304 h 297180"/>
              <a:gd name="connsiteX12" fmla="*/ 45755 w 428049"/>
              <a:gd name="connsiteY12" fmla="*/ 160020 h 297180"/>
              <a:gd name="connsiteX13" fmla="*/ 18323 w 428049"/>
              <a:gd name="connsiteY13" fmla="*/ 173736 h 297180"/>
              <a:gd name="connsiteX14" fmla="*/ 4607 w 428049"/>
              <a:gd name="connsiteY14" fmla="*/ 187452 h 297180"/>
              <a:gd name="connsiteX15" fmla="*/ 35 w 428049"/>
              <a:gd name="connsiteY15" fmla="*/ 201168 h 297180"/>
              <a:gd name="connsiteX16" fmla="*/ 4607 w 428049"/>
              <a:gd name="connsiteY16" fmla="*/ 228600 h 297180"/>
              <a:gd name="connsiteX17" fmla="*/ 45755 w 428049"/>
              <a:gd name="connsiteY17" fmla="*/ 251460 h 297180"/>
              <a:gd name="connsiteX18" fmla="*/ 73187 w 428049"/>
              <a:gd name="connsiteY18" fmla="*/ 256032 h 297180"/>
              <a:gd name="connsiteX19" fmla="*/ 86903 w 428049"/>
              <a:gd name="connsiteY19" fmla="*/ 260604 h 297180"/>
              <a:gd name="connsiteX20" fmla="*/ 114335 w 428049"/>
              <a:gd name="connsiteY20" fmla="*/ 274320 h 297180"/>
              <a:gd name="connsiteX21" fmla="*/ 164627 w 428049"/>
              <a:gd name="connsiteY21" fmla="*/ 278892 h 297180"/>
              <a:gd name="connsiteX22" fmla="*/ 201203 w 428049"/>
              <a:gd name="connsiteY22" fmla="*/ 283464 h 297180"/>
              <a:gd name="connsiteX23" fmla="*/ 224063 w 428049"/>
              <a:gd name="connsiteY23" fmla="*/ 288036 h 297180"/>
              <a:gd name="connsiteX24" fmla="*/ 278927 w 428049"/>
              <a:gd name="connsiteY24" fmla="*/ 297180 h 297180"/>
              <a:gd name="connsiteX25" fmla="*/ 329219 w 428049"/>
              <a:gd name="connsiteY25" fmla="*/ 283464 h 297180"/>
              <a:gd name="connsiteX26" fmla="*/ 342935 w 428049"/>
              <a:gd name="connsiteY26" fmla="*/ 278892 h 297180"/>
              <a:gd name="connsiteX27" fmla="*/ 356651 w 428049"/>
              <a:gd name="connsiteY27" fmla="*/ 274320 h 297180"/>
              <a:gd name="connsiteX28" fmla="*/ 379511 w 428049"/>
              <a:gd name="connsiteY28" fmla="*/ 269748 h 297180"/>
              <a:gd name="connsiteX29" fmla="*/ 406943 w 428049"/>
              <a:gd name="connsiteY29" fmla="*/ 265176 h 297180"/>
              <a:gd name="connsiteX30" fmla="*/ 420659 w 428049"/>
              <a:gd name="connsiteY30" fmla="*/ 260604 h 297180"/>
              <a:gd name="connsiteX31" fmla="*/ 425231 w 428049"/>
              <a:gd name="connsiteY31" fmla="*/ 246888 h 297180"/>
              <a:gd name="connsiteX32" fmla="*/ 420659 w 428049"/>
              <a:gd name="connsiteY32" fmla="*/ 205740 h 297180"/>
              <a:gd name="connsiteX33" fmla="*/ 411515 w 428049"/>
              <a:gd name="connsiteY33" fmla="*/ 169164 h 297180"/>
              <a:gd name="connsiteX34" fmla="*/ 402371 w 428049"/>
              <a:gd name="connsiteY34" fmla="*/ 155448 h 297180"/>
              <a:gd name="connsiteX35" fmla="*/ 388655 w 428049"/>
              <a:gd name="connsiteY35" fmla="*/ 150876 h 297180"/>
              <a:gd name="connsiteX36" fmla="*/ 374939 w 428049"/>
              <a:gd name="connsiteY36" fmla="*/ 141732 h 297180"/>
              <a:gd name="connsiteX37" fmla="*/ 352079 w 428049"/>
              <a:gd name="connsiteY37" fmla="*/ 137160 h 297180"/>
              <a:gd name="connsiteX38" fmla="*/ 333791 w 428049"/>
              <a:gd name="connsiteY38" fmla="*/ 132588 h 297180"/>
              <a:gd name="connsiteX39" fmla="*/ 329219 w 428049"/>
              <a:gd name="connsiteY39" fmla="*/ 114300 h 297180"/>
              <a:gd name="connsiteX40" fmla="*/ 333791 w 428049"/>
              <a:gd name="connsiteY40" fmla="*/ 100584 h 297180"/>
              <a:gd name="connsiteX41" fmla="*/ 374939 w 428049"/>
              <a:gd name="connsiteY41" fmla="*/ 77724 h 297180"/>
              <a:gd name="connsiteX42" fmla="*/ 384083 w 428049"/>
              <a:gd name="connsiteY42" fmla="*/ 64008 h 297180"/>
              <a:gd name="connsiteX43" fmla="*/ 425231 w 428049"/>
              <a:gd name="connsiteY43" fmla="*/ 9144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8049" h="297180">
                <a:moveTo>
                  <a:pt x="425231" y="9144"/>
                </a:moveTo>
                <a:cubicBezTo>
                  <a:pt x="410753" y="762"/>
                  <a:pt x="339914" y="13716"/>
                  <a:pt x="297215" y="13716"/>
                </a:cubicBezTo>
                <a:cubicBezTo>
                  <a:pt x="284928" y="13716"/>
                  <a:pt x="272653" y="11718"/>
                  <a:pt x="260639" y="9144"/>
                </a:cubicBezTo>
                <a:cubicBezTo>
                  <a:pt x="251214" y="7124"/>
                  <a:pt x="233207" y="0"/>
                  <a:pt x="233207" y="0"/>
                </a:cubicBezTo>
                <a:cubicBezTo>
                  <a:pt x="224512" y="1739"/>
                  <a:pt x="206004" y="4458"/>
                  <a:pt x="196631" y="9144"/>
                </a:cubicBezTo>
                <a:cubicBezTo>
                  <a:pt x="179604" y="17658"/>
                  <a:pt x="184366" y="19365"/>
                  <a:pt x="169199" y="32004"/>
                </a:cubicBezTo>
                <a:cubicBezTo>
                  <a:pt x="164978" y="35522"/>
                  <a:pt x="160055" y="38100"/>
                  <a:pt x="155483" y="41148"/>
                </a:cubicBezTo>
                <a:lnTo>
                  <a:pt x="137195" y="68580"/>
                </a:lnTo>
                <a:cubicBezTo>
                  <a:pt x="134147" y="73152"/>
                  <a:pt x="131936" y="78411"/>
                  <a:pt x="128051" y="82296"/>
                </a:cubicBezTo>
                <a:lnTo>
                  <a:pt x="86903" y="123444"/>
                </a:lnTo>
                <a:cubicBezTo>
                  <a:pt x="82331" y="128016"/>
                  <a:pt x="78567" y="133573"/>
                  <a:pt x="73187" y="137160"/>
                </a:cubicBezTo>
                <a:cubicBezTo>
                  <a:pt x="68615" y="140208"/>
                  <a:pt x="63692" y="142786"/>
                  <a:pt x="59471" y="146304"/>
                </a:cubicBezTo>
                <a:cubicBezTo>
                  <a:pt x="54504" y="150443"/>
                  <a:pt x="50722" y="155881"/>
                  <a:pt x="45755" y="160020"/>
                </a:cubicBezTo>
                <a:cubicBezTo>
                  <a:pt x="33938" y="169868"/>
                  <a:pt x="32070" y="169154"/>
                  <a:pt x="18323" y="173736"/>
                </a:cubicBezTo>
                <a:cubicBezTo>
                  <a:pt x="13751" y="178308"/>
                  <a:pt x="8194" y="182072"/>
                  <a:pt x="4607" y="187452"/>
                </a:cubicBezTo>
                <a:cubicBezTo>
                  <a:pt x="1934" y="191462"/>
                  <a:pt x="35" y="196349"/>
                  <a:pt x="35" y="201168"/>
                </a:cubicBezTo>
                <a:cubicBezTo>
                  <a:pt x="35" y="210438"/>
                  <a:pt x="-709" y="221006"/>
                  <a:pt x="4607" y="228600"/>
                </a:cubicBezTo>
                <a:cubicBezTo>
                  <a:pt x="11120" y="237905"/>
                  <a:pt x="32545" y="248524"/>
                  <a:pt x="45755" y="251460"/>
                </a:cubicBezTo>
                <a:cubicBezTo>
                  <a:pt x="54804" y="253471"/>
                  <a:pt x="64138" y="254021"/>
                  <a:pt x="73187" y="256032"/>
                </a:cubicBezTo>
                <a:cubicBezTo>
                  <a:pt x="77892" y="257077"/>
                  <a:pt x="82592" y="258449"/>
                  <a:pt x="86903" y="260604"/>
                </a:cubicBezTo>
                <a:cubicBezTo>
                  <a:pt x="101390" y="267848"/>
                  <a:pt x="98246" y="272022"/>
                  <a:pt x="114335" y="274320"/>
                </a:cubicBezTo>
                <a:cubicBezTo>
                  <a:pt x="130999" y="276701"/>
                  <a:pt x="147886" y="277130"/>
                  <a:pt x="164627" y="278892"/>
                </a:cubicBezTo>
                <a:cubicBezTo>
                  <a:pt x="176846" y="280178"/>
                  <a:pt x="189059" y="281596"/>
                  <a:pt x="201203" y="283464"/>
                </a:cubicBezTo>
                <a:cubicBezTo>
                  <a:pt x="208884" y="284646"/>
                  <a:pt x="216410" y="286686"/>
                  <a:pt x="224063" y="288036"/>
                </a:cubicBezTo>
                <a:lnTo>
                  <a:pt x="278927" y="297180"/>
                </a:lnTo>
                <a:cubicBezTo>
                  <a:pt x="311238" y="290718"/>
                  <a:pt x="294415" y="295065"/>
                  <a:pt x="329219" y="283464"/>
                </a:cubicBezTo>
                <a:lnTo>
                  <a:pt x="342935" y="278892"/>
                </a:lnTo>
                <a:cubicBezTo>
                  <a:pt x="347507" y="277368"/>
                  <a:pt x="351925" y="275265"/>
                  <a:pt x="356651" y="274320"/>
                </a:cubicBezTo>
                <a:lnTo>
                  <a:pt x="379511" y="269748"/>
                </a:lnTo>
                <a:cubicBezTo>
                  <a:pt x="388632" y="268090"/>
                  <a:pt x="397894" y="267187"/>
                  <a:pt x="406943" y="265176"/>
                </a:cubicBezTo>
                <a:cubicBezTo>
                  <a:pt x="411648" y="264131"/>
                  <a:pt x="416087" y="262128"/>
                  <a:pt x="420659" y="260604"/>
                </a:cubicBezTo>
                <a:cubicBezTo>
                  <a:pt x="422183" y="256032"/>
                  <a:pt x="425231" y="251707"/>
                  <a:pt x="425231" y="246888"/>
                </a:cubicBezTo>
                <a:cubicBezTo>
                  <a:pt x="425231" y="233088"/>
                  <a:pt x="422611" y="219402"/>
                  <a:pt x="420659" y="205740"/>
                </a:cubicBezTo>
                <a:cubicBezTo>
                  <a:pt x="419616" y="198436"/>
                  <a:pt x="415770" y="177674"/>
                  <a:pt x="411515" y="169164"/>
                </a:cubicBezTo>
                <a:cubicBezTo>
                  <a:pt x="409058" y="164249"/>
                  <a:pt x="406662" y="158881"/>
                  <a:pt x="402371" y="155448"/>
                </a:cubicBezTo>
                <a:cubicBezTo>
                  <a:pt x="398608" y="152437"/>
                  <a:pt x="392966" y="153031"/>
                  <a:pt x="388655" y="150876"/>
                </a:cubicBezTo>
                <a:cubicBezTo>
                  <a:pt x="383740" y="148419"/>
                  <a:pt x="380084" y="143661"/>
                  <a:pt x="374939" y="141732"/>
                </a:cubicBezTo>
                <a:cubicBezTo>
                  <a:pt x="367663" y="139003"/>
                  <a:pt x="359665" y="138846"/>
                  <a:pt x="352079" y="137160"/>
                </a:cubicBezTo>
                <a:cubicBezTo>
                  <a:pt x="345945" y="135797"/>
                  <a:pt x="339887" y="134112"/>
                  <a:pt x="333791" y="132588"/>
                </a:cubicBezTo>
                <a:cubicBezTo>
                  <a:pt x="332267" y="126492"/>
                  <a:pt x="329219" y="120584"/>
                  <a:pt x="329219" y="114300"/>
                </a:cubicBezTo>
                <a:cubicBezTo>
                  <a:pt x="329219" y="109481"/>
                  <a:pt x="330383" y="103992"/>
                  <a:pt x="333791" y="100584"/>
                </a:cubicBezTo>
                <a:cubicBezTo>
                  <a:pt x="349512" y="84863"/>
                  <a:pt x="357691" y="83473"/>
                  <a:pt x="374939" y="77724"/>
                </a:cubicBezTo>
                <a:cubicBezTo>
                  <a:pt x="377987" y="73152"/>
                  <a:pt x="381851" y="69029"/>
                  <a:pt x="384083" y="64008"/>
                </a:cubicBezTo>
                <a:cubicBezTo>
                  <a:pt x="394191" y="41265"/>
                  <a:pt x="439709" y="17526"/>
                  <a:pt x="425231" y="914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1E3B19D-89B0-303C-38B8-7441971D0554}"/>
              </a:ext>
            </a:extLst>
          </p:cNvPr>
          <p:cNvSpPr/>
          <p:nvPr/>
        </p:nvSpPr>
        <p:spPr>
          <a:xfrm>
            <a:off x="6368796" y="1046113"/>
            <a:ext cx="210761" cy="175954"/>
          </a:xfrm>
          <a:custGeom>
            <a:avLst/>
            <a:gdLst>
              <a:gd name="connsiteX0" fmla="*/ 9144 w 210761"/>
              <a:gd name="connsiteY0" fmla="*/ 160895 h 175954"/>
              <a:gd name="connsiteX1" fmla="*/ 50292 w 210761"/>
              <a:gd name="connsiteY1" fmla="*/ 174611 h 175954"/>
              <a:gd name="connsiteX2" fmla="*/ 123444 w 210761"/>
              <a:gd name="connsiteY2" fmla="*/ 165467 h 175954"/>
              <a:gd name="connsiteX3" fmla="*/ 155448 w 210761"/>
              <a:gd name="connsiteY3" fmla="*/ 160895 h 175954"/>
              <a:gd name="connsiteX4" fmla="*/ 196596 w 210761"/>
              <a:gd name="connsiteY4" fmla="*/ 142607 h 175954"/>
              <a:gd name="connsiteX5" fmla="*/ 205740 w 210761"/>
              <a:gd name="connsiteY5" fmla="*/ 128891 h 175954"/>
              <a:gd name="connsiteX6" fmla="*/ 205740 w 210761"/>
              <a:gd name="connsiteY6" fmla="*/ 92315 h 175954"/>
              <a:gd name="connsiteX7" fmla="*/ 187452 w 210761"/>
              <a:gd name="connsiteY7" fmla="*/ 78599 h 175954"/>
              <a:gd name="connsiteX8" fmla="*/ 178308 w 210761"/>
              <a:gd name="connsiteY8" fmla="*/ 64883 h 175954"/>
              <a:gd name="connsiteX9" fmla="*/ 173736 w 210761"/>
              <a:gd name="connsiteY9" fmla="*/ 37451 h 175954"/>
              <a:gd name="connsiteX10" fmla="*/ 137160 w 210761"/>
              <a:gd name="connsiteY10" fmla="*/ 19163 h 175954"/>
              <a:gd name="connsiteX11" fmla="*/ 109728 w 210761"/>
              <a:gd name="connsiteY11" fmla="*/ 875 h 175954"/>
              <a:gd name="connsiteX12" fmla="*/ 64008 w 210761"/>
              <a:gd name="connsiteY12" fmla="*/ 28307 h 175954"/>
              <a:gd name="connsiteX13" fmla="*/ 50292 w 210761"/>
              <a:gd name="connsiteY13" fmla="*/ 42023 h 175954"/>
              <a:gd name="connsiteX14" fmla="*/ 32004 w 210761"/>
              <a:gd name="connsiteY14" fmla="*/ 69455 h 175954"/>
              <a:gd name="connsiteX15" fmla="*/ 22860 w 210761"/>
              <a:gd name="connsiteY15" fmla="*/ 96887 h 175954"/>
              <a:gd name="connsiteX16" fmla="*/ 18288 w 210761"/>
              <a:gd name="connsiteY16" fmla="*/ 110603 h 175954"/>
              <a:gd name="connsiteX17" fmla="*/ 0 w 210761"/>
              <a:gd name="connsiteY17" fmla="*/ 138035 h 175954"/>
              <a:gd name="connsiteX18" fmla="*/ 18288 w 210761"/>
              <a:gd name="connsiteY18" fmla="*/ 170039 h 175954"/>
              <a:gd name="connsiteX19" fmla="*/ 9144 w 210761"/>
              <a:gd name="connsiteY19" fmla="*/ 160895 h 1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0761" h="175954">
                <a:moveTo>
                  <a:pt x="9144" y="160895"/>
                </a:moveTo>
                <a:cubicBezTo>
                  <a:pt x="14478" y="161657"/>
                  <a:pt x="35899" y="173240"/>
                  <a:pt x="50292" y="174611"/>
                </a:cubicBezTo>
                <a:cubicBezTo>
                  <a:pt x="97960" y="179151"/>
                  <a:pt x="91961" y="171191"/>
                  <a:pt x="123444" y="165467"/>
                </a:cubicBezTo>
                <a:cubicBezTo>
                  <a:pt x="134046" y="163539"/>
                  <a:pt x="144780" y="162419"/>
                  <a:pt x="155448" y="160895"/>
                </a:cubicBezTo>
                <a:cubicBezTo>
                  <a:pt x="188093" y="150013"/>
                  <a:pt x="174860" y="157098"/>
                  <a:pt x="196596" y="142607"/>
                </a:cubicBezTo>
                <a:cubicBezTo>
                  <a:pt x="199644" y="138035"/>
                  <a:pt x="203283" y="133806"/>
                  <a:pt x="205740" y="128891"/>
                </a:cubicBezTo>
                <a:cubicBezTo>
                  <a:pt x="211490" y="117390"/>
                  <a:pt x="213319" y="104442"/>
                  <a:pt x="205740" y="92315"/>
                </a:cubicBezTo>
                <a:cubicBezTo>
                  <a:pt x="201701" y="85853"/>
                  <a:pt x="192840" y="83987"/>
                  <a:pt x="187452" y="78599"/>
                </a:cubicBezTo>
                <a:cubicBezTo>
                  <a:pt x="183567" y="74714"/>
                  <a:pt x="181356" y="69455"/>
                  <a:pt x="178308" y="64883"/>
                </a:cubicBezTo>
                <a:cubicBezTo>
                  <a:pt x="176784" y="55739"/>
                  <a:pt x="178238" y="45555"/>
                  <a:pt x="173736" y="37451"/>
                </a:cubicBezTo>
                <a:cubicBezTo>
                  <a:pt x="166215" y="23913"/>
                  <a:pt x="149816" y="22327"/>
                  <a:pt x="137160" y="19163"/>
                </a:cubicBezTo>
                <a:cubicBezTo>
                  <a:pt x="128016" y="13067"/>
                  <a:pt x="119558" y="-4040"/>
                  <a:pt x="109728" y="875"/>
                </a:cubicBezTo>
                <a:cubicBezTo>
                  <a:pt x="95297" y="8091"/>
                  <a:pt x="75042" y="17273"/>
                  <a:pt x="64008" y="28307"/>
                </a:cubicBezTo>
                <a:cubicBezTo>
                  <a:pt x="59436" y="32879"/>
                  <a:pt x="54262" y="36919"/>
                  <a:pt x="50292" y="42023"/>
                </a:cubicBezTo>
                <a:cubicBezTo>
                  <a:pt x="43545" y="50698"/>
                  <a:pt x="35479" y="59029"/>
                  <a:pt x="32004" y="69455"/>
                </a:cubicBezTo>
                <a:lnTo>
                  <a:pt x="22860" y="96887"/>
                </a:lnTo>
                <a:cubicBezTo>
                  <a:pt x="21336" y="101459"/>
                  <a:pt x="20961" y="106593"/>
                  <a:pt x="18288" y="110603"/>
                </a:cubicBezTo>
                <a:lnTo>
                  <a:pt x="0" y="138035"/>
                </a:lnTo>
                <a:cubicBezTo>
                  <a:pt x="3611" y="156090"/>
                  <a:pt x="-452" y="163792"/>
                  <a:pt x="18288" y="170039"/>
                </a:cubicBezTo>
                <a:cubicBezTo>
                  <a:pt x="22625" y="171485"/>
                  <a:pt x="3810" y="160133"/>
                  <a:pt x="9144" y="1608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5E8B1BB1-717E-3729-BFDB-35D0216D3339}"/>
              </a:ext>
            </a:extLst>
          </p:cNvPr>
          <p:cNvSpPr/>
          <p:nvPr/>
        </p:nvSpPr>
        <p:spPr>
          <a:xfrm>
            <a:off x="4255086" y="1407016"/>
            <a:ext cx="294985" cy="152036"/>
          </a:xfrm>
          <a:custGeom>
            <a:avLst/>
            <a:gdLst>
              <a:gd name="connsiteX0" fmla="*/ 1446 w 294985"/>
              <a:gd name="connsiteY0" fmla="*/ 1160 h 152036"/>
              <a:gd name="connsiteX1" fmla="*/ 38022 w 294985"/>
              <a:gd name="connsiteY1" fmla="*/ 5732 h 152036"/>
              <a:gd name="connsiteX2" fmla="*/ 65454 w 294985"/>
              <a:gd name="connsiteY2" fmla="*/ 10304 h 152036"/>
              <a:gd name="connsiteX3" fmla="*/ 83742 w 294985"/>
              <a:gd name="connsiteY3" fmla="*/ 5732 h 152036"/>
              <a:gd name="connsiteX4" fmla="*/ 198042 w 294985"/>
              <a:gd name="connsiteY4" fmla="*/ 10304 h 152036"/>
              <a:gd name="connsiteX5" fmla="*/ 211758 w 294985"/>
              <a:gd name="connsiteY5" fmla="*/ 14876 h 152036"/>
              <a:gd name="connsiteX6" fmla="*/ 248334 w 294985"/>
              <a:gd name="connsiteY6" fmla="*/ 24020 h 152036"/>
              <a:gd name="connsiteX7" fmla="*/ 284910 w 294985"/>
              <a:gd name="connsiteY7" fmla="*/ 37736 h 152036"/>
              <a:gd name="connsiteX8" fmla="*/ 294054 w 294985"/>
              <a:gd name="connsiteY8" fmla="*/ 51452 h 152036"/>
              <a:gd name="connsiteX9" fmla="*/ 280338 w 294985"/>
              <a:gd name="connsiteY9" fmla="*/ 97172 h 152036"/>
              <a:gd name="connsiteX10" fmla="*/ 266622 w 294985"/>
              <a:gd name="connsiteY10" fmla="*/ 124604 h 152036"/>
              <a:gd name="connsiteX11" fmla="*/ 252906 w 294985"/>
              <a:gd name="connsiteY11" fmla="*/ 129176 h 152036"/>
              <a:gd name="connsiteX12" fmla="*/ 243762 w 294985"/>
              <a:gd name="connsiteY12" fmla="*/ 142892 h 152036"/>
              <a:gd name="connsiteX13" fmla="*/ 216330 w 294985"/>
              <a:gd name="connsiteY13" fmla="*/ 152036 h 152036"/>
              <a:gd name="connsiteX14" fmla="*/ 202614 w 294985"/>
              <a:gd name="connsiteY14" fmla="*/ 147464 h 152036"/>
              <a:gd name="connsiteX15" fmla="*/ 184326 w 294985"/>
              <a:gd name="connsiteY15" fmla="*/ 142892 h 152036"/>
              <a:gd name="connsiteX16" fmla="*/ 156894 w 294985"/>
              <a:gd name="connsiteY16" fmla="*/ 120032 h 152036"/>
              <a:gd name="connsiteX17" fmla="*/ 129462 w 294985"/>
              <a:gd name="connsiteY17" fmla="*/ 110888 h 152036"/>
              <a:gd name="connsiteX18" fmla="*/ 102030 w 294985"/>
              <a:gd name="connsiteY18" fmla="*/ 97172 h 152036"/>
              <a:gd name="connsiteX19" fmla="*/ 83742 w 294985"/>
              <a:gd name="connsiteY19" fmla="*/ 88028 h 152036"/>
              <a:gd name="connsiteX20" fmla="*/ 70026 w 294985"/>
              <a:gd name="connsiteY20" fmla="*/ 83456 h 152036"/>
              <a:gd name="connsiteX21" fmla="*/ 56310 w 294985"/>
              <a:gd name="connsiteY21" fmla="*/ 74312 h 152036"/>
              <a:gd name="connsiteX22" fmla="*/ 42594 w 294985"/>
              <a:gd name="connsiteY22" fmla="*/ 69740 h 152036"/>
              <a:gd name="connsiteX23" fmla="*/ 28878 w 294985"/>
              <a:gd name="connsiteY23" fmla="*/ 60596 h 152036"/>
              <a:gd name="connsiteX24" fmla="*/ 1446 w 294985"/>
              <a:gd name="connsiteY24" fmla="*/ 46880 h 152036"/>
              <a:gd name="connsiteX25" fmla="*/ 6018 w 294985"/>
              <a:gd name="connsiteY25" fmla="*/ 28592 h 152036"/>
              <a:gd name="connsiteX26" fmla="*/ 1446 w 294985"/>
              <a:gd name="connsiteY26" fmla="*/ 1160 h 15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4985" h="152036">
                <a:moveTo>
                  <a:pt x="1446" y="1160"/>
                </a:moveTo>
                <a:cubicBezTo>
                  <a:pt x="6780" y="-2650"/>
                  <a:pt x="25859" y="3994"/>
                  <a:pt x="38022" y="5732"/>
                </a:cubicBezTo>
                <a:cubicBezTo>
                  <a:pt x="47199" y="7043"/>
                  <a:pt x="56184" y="10304"/>
                  <a:pt x="65454" y="10304"/>
                </a:cubicBezTo>
                <a:cubicBezTo>
                  <a:pt x="71738" y="10304"/>
                  <a:pt x="77646" y="7256"/>
                  <a:pt x="83742" y="5732"/>
                </a:cubicBezTo>
                <a:cubicBezTo>
                  <a:pt x="121842" y="7256"/>
                  <a:pt x="160008" y="7587"/>
                  <a:pt x="198042" y="10304"/>
                </a:cubicBezTo>
                <a:cubicBezTo>
                  <a:pt x="202849" y="10647"/>
                  <a:pt x="207109" y="13608"/>
                  <a:pt x="211758" y="14876"/>
                </a:cubicBezTo>
                <a:cubicBezTo>
                  <a:pt x="223882" y="18183"/>
                  <a:pt x="236666" y="19353"/>
                  <a:pt x="248334" y="24020"/>
                </a:cubicBezTo>
                <a:cubicBezTo>
                  <a:pt x="275669" y="34954"/>
                  <a:pt x="263408" y="30569"/>
                  <a:pt x="284910" y="37736"/>
                </a:cubicBezTo>
                <a:cubicBezTo>
                  <a:pt x="287958" y="42308"/>
                  <a:pt x="293507" y="45984"/>
                  <a:pt x="294054" y="51452"/>
                </a:cubicBezTo>
                <a:cubicBezTo>
                  <a:pt x="297518" y="86097"/>
                  <a:pt x="290966" y="75917"/>
                  <a:pt x="280338" y="97172"/>
                </a:cubicBezTo>
                <a:cubicBezTo>
                  <a:pt x="274816" y="108215"/>
                  <a:pt x="277541" y="115869"/>
                  <a:pt x="266622" y="124604"/>
                </a:cubicBezTo>
                <a:cubicBezTo>
                  <a:pt x="262859" y="127615"/>
                  <a:pt x="257478" y="127652"/>
                  <a:pt x="252906" y="129176"/>
                </a:cubicBezTo>
                <a:cubicBezTo>
                  <a:pt x="249858" y="133748"/>
                  <a:pt x="248422" y="139980"/>
                  <a:pt x="243762" y="142892"/>
                </a:cubicBezTo>
                <a:cubicBezTo>
                  <a:pt x="235588" y="148000"/>
                  <a:pt x="216330" y="152036"/>
                  <a:pt x="216330" y="152036"/>
                </a:cubicBezTo>
                <a:cubicBezTo>
                  <a:pt x="211758" y="150512"/>
                  <a:pt x="207248" y="148788"/>
                  <a:pt x="202614" y="147464"/>
                </a:cubicBezTo>
                <a:cubicBezTo>
                  <a:pt x="196572" y="145738"/>
                  <a:pt x="190102" y="145367"/>
                  <a:pt x="184326" y="142892"/>
                </a:cubicBezTo>
                <a:cubicBezTo>
                  <a:pt x="148681" y="127615"/>
                  <a:pt x="193969" y="140629"/>
                  <a:pt x="156894" y="120032"/>
                </a:cubicBezTo>
                <a:cubicBezTo>
                  <a:pt x="148468" y="115351"/>
                  <a:pt x="137482" y="116235"/>
                  <a:pt x="129462" y="110888"/>
                </a:cubicBezTo>
                <a:cubicBezTo>
                  <a:pt x="103103" y="93315"/>
                  <a:pt x="128530" y="108529"/>
                  <a:pt x="102030" y="97172"/>
                </a:cubicBezTo>
                <a:cubicBezTo>
                  <a:pt x="95766" y="94487"/>
                  <a:pt x="90006" y="90713"/>
                  <a:pt x="83742" y="88028"/>
                </a:cubicBezTo>
                <a:cubicBezTo>
                  <a:pt x="79312" y="86130"/>
                  <a:pt x="74337" y="85611"/>
                  <a:pt x="70026" y="83456"/>
                </a:cubicBezTo>
                <a:cubicBezTo>
                  <a:pt x="65111" y="80999"/>
                  <a:pt x="61225" y="76769"/>
                  <a:pt x="56310" y="74312"/>
                </a:cubicBezTo>
                <a:cubicBezTo>
                  <a:pt x="51999" y="72157"/>
                  <a:pt x="46905" y="71895"/>
                  <a:pt x="42594" y="69740"/>
                </a:cubicBezTo>
                <a:cubicBezTo>
                  <a:pt x="37679" y="67283"/>
                  <a:pt x="33793" y="63053"/>
                  <a:pt x="28878" y="60596"/>
                </a:cubicBezTo>
                <a:cubicBezTo>
                  <a:pt x="-8980" y="41667"/>
                  <a:pt x="40754" y="73085"/>
                  <a:pt x="1446" y="46880"/>
                </a:cubicBezTo>
                <a:cubicBezTo>
                  <a:pt x="2970" y="40784"/>
                  <a:pt x="4292" y="34634"/>
                  <a:pt x="6018" y="28592"/>
                </a:cubicBezTo>
                <a:cubicBezTo>
                  <a:pt x="7342" y="23958"/>
                  <a:pt x="-3888" y="4970"/>
                  <a:pt x="1446" y="116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194DD34-5DC4-6098-7D3E-B80A4FB7C3BD}"/>
              </a:ext>
            </a:extLst>
          </p:cNvPr>
          <p:cNvSpPr txBox="1"/>
          <p:nvPr/>
        </p:nvSpPr>
        <p:spPr>
          <a:xfrm>
            <a:off x="22888" y="2221618"/>
            <a:ext cx="224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>
                <a:solidFill>
                  <a:srgbClr val="FFC000"/>
                </a:solidFill>
              </a:rPr>
              <a:t>Vernetzungsgebiete </a:t>
            </a:r>
          </a:p>
          <a:p>
            <a:r>
              <a:rPr lang="de-CH" sz="1800" dirty="0">
                <a:solidFill>
                  <a:srgbClr val="FFC000"/>
                </a:solidFill>
              </a:rPr>
              <a:t>Aires de </a:t>
            </a:r>
            <a:br>
              <a:rPr lang="de-CH" sz="1800" dirty="0">
                <a:solidFill>
                  <a:srgbClr val="FFC000"/>
                </a:solidFill>
              </a:rPr>
            </a:br>
            <a:r>
              <a:rPr lang="de-CH" sz="1800" dirty="0" err="1">
                <a:solidFill>
                  <a:srgbClr val="FFC000"/>
                </a:solidFill>
              </a:rPr>
              <a:t>mise</a:t>
            </a:r>
            <a:r>
              <a:rPr lang="de-CH" sz="1800" dirty="0">
                <a:solidFill>
                  <a:srgbClr val="FFC000"/>
                </a:solidFill>
              </a:rPr>
              <a:t> en </a:t>
            </a:r>
            <a:r>
              <a:rPr lang="de-CH" sz="1800" dirty="0" err="1">
                <a:solidFill>
                  <a:srgbClr val="FFC000"/>
                </a:solidFill>
              </a:rPr>
              <a:t>réseau</a:t>
            </a:r>
            <a:endParaRPr lang="de-CH" sz="1800" dirty="0">
              <a:solidFill>
                <a:srgbClr val="FFC000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A3A815E-72CB-9AF7-720D-0D3805012248}"/>
              </a:ext>
            </a:extLst>
          </p:cNvPr>
          <p:cNvGrpSpPr/>
          <p:nvPr/>
        </p:nvGrpSpPr>
        <p:grpSpPr>
          <a:xfrm>
            <a:off x="2121809" y="771550"/>
            <a:ext cx="7058703" cy="4320480"/>
            <a:chOff x="1189028" y="883717"/>
            <a:chExt cx="6752137" cy="4100991"/>
          </a:xfrm>
        </p:grpSpPr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C829FE0B-FEB9-66D7-ADBB-3B55B45CFDC4}"/>
                </a:ext>
              </a:extLst>
            </p:cNvPr>
            <p:cNvSpPr/>
            <p:nvPr/>
          </p:nvSpPr>
          <p:spPr>
            <a:xfrm>
              <a:off x="7517268" y="1072427"/>
              <a:ext cx="423897" cy="400433"/>
            </a:xfrm>
            <a:custGeom>
              <a:avLst/>
              <a:gdLst>
                <a:gd name="connsiteX0" fmla="*/ 37422 w 565196"/>
                <a:gd name="connsiteY0" fmla="*/ 312982 h 533911"/>
                <a:gd name="connsiteX1" fmla="*/ 86517 w 565196"/>
                <a:gd name="connsiteY1" fmla="*/ 306845 h 533911"/>
                <a:gd name="connsiteX2" fmla="*/ 111065 w 565196"/>
                <a:gd name="connsiteY2" fmla="*/ 276161 h 533911"/>
                <a:gd name="connsiteX3" fmla="*/ 129475 w 565196"/>
                <a:gd name="connsiteY3" fmla="*/ 263887 h 533911"/>
                <a:gd name="connsiteX4" fmla="*/ 160160 w 565196"/>
                <a:gd name="connsiteY4" fmla="*/ 233202 h 533911"/>
                <a:gd name="connsiteX5" fmla="*/ 172434 w 565196"/>
                <a:gd name="connsiteY5" fmla="*/ 214792 h 533911"/>
                <a:gd name="connsiteX6" fmla="*/ 209255 w 565196"/>
                <a:gd name="connsiteY6" fmla="*/ 190244 h 533911"/>
                <a:gd name="connsiteX7" fmla="*/ 227666 w 565196"/>
                <a:gd name="connsiteY7" fmla="*/ 171833 h 533911"/>
                <a:gd name="connsiteX8" fmla="*/ 246077 w 565196"/>
                <a:gd name="connsiteY8" fmla="*/ 147286 h 533911"/>
                <a:gd name="connsiteX9" fmla="*/ 313583 w 565196"/>
                <a:gd name="connsiteY9" fmla="*/ 92053 h 533911"/>
                <a:gd name="connsiteX10" fmla="*/ 338130 w 565196"/>
                <a:gd name="connsiteY10" fmla="*/ 55232 h 533911"/>
                <a:gd name="connsiteX11" fmla="*/ 393363 w 565196"/>
                <a:gd name="connsiteY11" fmla="*/ 6137 h 533911"/>
                <a:gd name="connsiteX12" fmla="*/ 411773 w 565196"/>
                <a:gd name="connsiteY12" fmla="*/ 0 h 533911"/>
                <a:gd name="connsiteX13" fmla="*/ 442458 w 565196"/>
                <a:gd name="connsiteY13" fmla="*/ 6137 h 533911"/>
                <a:gd name="connsiteX14" fmla="*/ 467006 w 565196"/>
                <a:gd name="connsiteY14" fmla="*/ 12273 h 533911"/>
                <a:gd name="connsiteX15" fmla="*/ 528375 w 565196"/>
                <a:gd name="connsiteY15" fmla="*/ 24547 h 533911"/>
                <a:gd name="connsiteX16" fmla="*/ 546785 w 565196"/>
                <a:gd name="connsiteY16" fmla="*/ 30684 h 533911"/>
                <a:gd name="connsiteX17" fmla="*/ 565196 w 565196"/>
                <a:gd name="connsiteY17" fmla="*/ 42958 h 533911"/>
                <a:gd name="connsiteX18" fmla="*/ 559059 w 565196"/>
                <a:gd name="connsiteY18" fmla="*/ 147286 h 533911"/>
                <a:gd name="connsiteX19" fmla="*/ 540648 w 565196"/>
                <a:gd name="connsiteY19" fmla="*/ 165696 h 533911"/>
                <a:gd name="connsiteX20" fmla="*/ 528375 w 565196"/>
                <a:gd name="connsiteY20" fmla="*/ 184107 h 533911"/>
                <a:gd name="connsiteX21" fmla="*/ 479279 w 565196"/>
                <a:gd name="connsiteY21" fmla="*/ 220929 h 533911"/>
                <a:gd name="connsiteX22" fmla="*/ 460869 w 565196"/>
                <a:gd name="connsiteY22" fmla="*/ 233202 h 533911"/>
                <a:gd name="connsiteX23" fmla="*/ 411773 w 565196"/>
                <a:gd name="connsiteY23" fmla="*/ 257750 h 533911"/>
                <a:gd name="connsiteX24" fmla="*/ 387226 w 565196"/>
                <a:gd name="connsiteY24" fmla="*/ 270024 h 533911"/>
                <a:gd name="connsiteX25" fmla="*/ 368815 w 565196"/>
                <a:gd name="connsiteY25" fmla="*/ 288435 h 533911"/>
                <a:gd name="connsiteX26" fmla="*/ 307446 w 565196"/>
                <a:gd name="connsiteY26" fmla="*/ 343667 h 533911"/>
                <a:gd name="connsiteX27" fmla="*/ 282898 w 565196"/>
                <a:gd name="connsiteY27" fmla="*/ 380488 h 533911"/>
                <a:gd name="connsiteX28" fmla="*/ 270624 w 565196"/>
                <a:gd name="connsiteY28" fmla="*/ 447994 h 533911"/>
                <a:gd name="connsiteX29" fmla="*/ 209255 w 565196"/>
                <a:gd name="connsiteY29" fmla="*/ 521637 h 533911"/>
                <a:gd name="connsiteX30" fmla="*/ 190844 w 565196"/>
                <a:gd name="connsiteY30" fmla="*/ 533911 h 533911"/>
                <a:gd name="connsiteX31" fmla="*/ 111065 w 565196"/>
                <a:gd name="connsiteY31" fmla="*/ 497090 h 533911"/>
                <a:gd name="connsiteX32" fmla="*/ 92654 w 565196"/>
                <a:gd name="connsiteY32" fmla="*/ 478679 h 533911"/>
                <a:gd name="connsiteX33" fmla="*/ 74243 w 565196"/>
                <a:gd name="connsiteY33" fmla="*/ 466405 h 533911"/>
                <a:gd name="connsiteX34" fmla="*/ 49695 w 565196"/>
                <a:gd name="connsiteY34" fmla="*/ 429584 h 533911"/>
                <a:gd name="connsiteX35" fmla="*/ 12874 w 565196"/>
                <a:gd name="connsiteY35" fmla="*/ 417310 h 533911"/>
                <a:gd name="connsiteX36" fmla="*/ 6737 w 565196"/>
                <a:gd name="connsiteY36" fmla="*/ 362078 h 533911"/>
                <a:gd name="connsiteX37" fmla="*/ 12874 w 565196"/>
                <a:gd name="connsiteY37" fmla="*/ 331393 h 533911"/>
                <a:gd name="connsiteX38" fmla="*/ 37422 w 565196"/>
                <a:gd name="connsiteY38" fmla="*/ 312982 h 53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5196" h="533911">
                  <a:moveTo>
                    <a:pt x="37422" y="312982"/>
                  </a:moveTo>
                  <a:cubicBezTo>
                    <a:pt x="49696" y="308891"/>
                    <a:pt x="70606" y="311184"/>
                    <a:pt x="86517" y="306845"/>
                  </a:cubicBezTo>
                  <a:cubicBezTo>
                    <a:pt x="118011" y="298256"/>
                    <a:pt x="95842" y="295190"/>
                    <a:pt x="111065" y="276161"/>
                  </a:cubicBezTo>
                  <a:cubicBezTo>
                    <a:pt x="115672" y="270402"/>
                    <a:pt x="123338" y="267978"/>
                    <a:pt x="129475" y="263887"/>
                  </a:cubicBezTo>
                  <a:cubicBezTo>
                    <a:pt x="162203" y="214795"/>
                    <a:pt x="119249" y="274111"/>
                    <a:pt x="160160" y="233202"/>
                  </a:cubicBezTo>
                  <a:cubicBezTo>
                    <a:pt x="165375" y="227987"/>
                    <a:pt x="166883" y="219649"/>
                    <a:pt x="172434" y="214792"/>
                  </a:cubicBezTo>
                  <a:cubicBezTo>
                    <a:pt x="183535" y="205078"/>
                    <a:pt x="198824" y="200675"/>
                    <a:pt x="209255" y="190244"/>
                  </a:cubicBezTo>
                  <a:cubicBezTo>
                    <a:pt x="215392" y="184107"/>
                    <a:pt x="222018" y="178423"/>
                    <a:pt x="227666" y="171833"/>
                  </a:cubicBezTo>
                  <a:cubicBezTo>
                    <a:pt x="234322" y="164067"/>
                    <a:pt x="238509" y="154166"/>
                    <a:pt x="246077" y="147286"/>
                  </a:cubicBezTo>
                  <a:cubicBezTo>
                    <a:pt x="266999" y="128266"/>
                    <a:pt x="295606" y="115167"/>
                    <a:pt x="313583" y="92053"/>
                  </a:cubicBezTo>
                  <a:cubicBezTo>
                    <a:pt x="322639" y="80409"/>
                    <a:pt x="327699" y="65663"/>
                    <a:pt x="338130" y="55232"/>
                  </a:cubicBezTo>
                  <a:cubicBezTo>
                    <a:pt x="354401" y="38961"/>
                    <a:pt x="371457" y="17090"/>
                    <a:pt x="393363" y="6137"/>
                  </a:cubicBezTo>
                  <a:cubicBezTo>
                    <a:pt x="399149" y="3244"/>
                    <a:pt x="405636" y="2046"/>
                    <a:pt x="411773" y="0"/>
                  </a:cubicBezTo>
                  <a:cubicBezTo>
                    <a:pt x="422001" y="2046"/>
                    <a:pt x="432275" y="3874"/>
                    <a:pt x="442458" y="6137"/>
                  </a:cubicBezTo>
                  <a:cubicBezTo>
                    <a:pt x="450692" y="7967"/>
                    <a:pt x="458735" y="10619"/>
                    <a:pt x="467006" y="12273"/>
                  </a:cubicBezTo>
                  <a:cubicBezTo>
                    <a:pt x="507180" y="20307"/>
                    <a:pt x="495122" y="15046"/>
                    <a:pt x="528375" y="24547"/>
                  </a:cubicBezTo>
                  <a:cubicBezTo>
                    <a:pt x="534595" y="26324"/>
                    <a:pt x="540999" y="27791"/>
                    <a:pt x="546785" y="30684"/>
                  </a:cubicBezTo>
                  <a:cubicBezTo>
                    <a:pt x="553382" y="33983"/>
                    <a:pt x="559059" y="38867"/>
                    <a:pt x="565196" y="42958"/>
                  </a:cubicBezTo>
                  <a:cubicBezTo>
                    <a:pt x="563150" y="77734"/>
                    <a:pt x="565891" y="113126"/>
                    <a:pt x="559059" y="147286"/>
                  </a:cubicBezTo>
                  <a:cubicBezTo>
                    <a:pt x="557357" y="155796"/>
                    <a:pt x="546204" y="159029"/>
                    <a:pt x="540648" y="165696"/>
                  </a:cubicBezTo>
                  <a:cubicBezTo>
                    <a:pt x="535926" y="171362"/>
                    <a:pt x="533857" y="179173"/>
                    <a:pt x="528375" y="184107"/>
                  </a:cubicBezTo>
                  <a:cubicBezTo>
                    <a:pt x="513170" y="197792"/>
                    <a:pt x="496300" y="209582"/>
                    <a:pt x="479279" y="220929"/>
                  </a:cubicBezTo>
                  <a:cubicBezTo>
                    <a:pt x="473142" y="225020"/>
                    <a:pt x="467344" y="229670"/>
                    <a:pt x="460869" y="233202"/>
                  </a:cubicBezTo>
                  <a:cubicBezTo>
                    <a:pt x="444806" y="241963"/>
                    <a:pt x="428138" y="249567"/>
                    <a:pt x="411773" y="257750"/>
                  </a:cubicBezTo>
                  <a:cubicBezTo>
                    <a:pt x="403591" y="261841"/>
                    <a:pt x="393695" y="263555"/>
                    <a:pt x="387226" y="270024"/>
                  </a:cubicBezTo>
                  <a:cubicBezTo>
                    <a:pt x="381089" y="276161"/>
                    <a:pt x="375483" y="282879"/>
                    <a:pt x="368815" y="288435"/>
                  </a:cubicBezTo>
                  <a:cubicBezTo>
                    <a:pt x="337894" y="314201"/>
                    <a:pt x="343701" y="289285"/>
                    <a:pt x="307446" y="343667"/>
                  </a:cubicBezTo>
                  <a:lnTo>
                    <a:pt x="282898" y="380488"/>
                  </a:lnTo>
                  <a:cubicBezTo>
                    <a:pt x="281560" y="391191"/>
                    <a:pt x="279780" y="431513"/>
                    <a:pt x="270624" y="447994"/>
                  </a:cubicBezTo>
                  <a:cubicBezTo>
                    <a:pt x="257304" y="471971"/>
                    <a:pt x="231968" y="506495"/>
                    <a:pt x="209255" y="521637"/>
                  </a:cubicBezTo>
                  <a:lnTo>
                    <a:pt x="190844" y="533911"/>
                  </a:lnTo>
                  <a:cubicBezTo>
                    <a:pt x="175614" y="527384"/>
                    <a:pt x="126288" y="507238"/>
                    <a:pt x="111065" y="497090"/>
                  </a:cubicBezTo>
                  <a:cubicBezTo>
                    <a:pt x="103844" y="492276"/>
                    <a:pt x="99321" y="484235"/>
                    <a:pt x="92654" y="478679"/>
                  </a:cubicBezTo>
                  <a:cubicBezTo>
                    <a:pt x="86988" y="473957"/>
                    <a:pt x="80380" y="470496"/>
                    <a:pt x="74243" y="466405"/>
                  </a:cubicBezTo>
                  <a:cubicBezTo>
                    <a:pt x="66060" y="454131"/>
                    <a:pt x="63689" y="434249"/>
                    <a:pt x="49695" y="429584"/>
                  </a:cubicBezTo>
                  <a:lnTo>
                    <a:pt x="12874" y="417310"/>
                  </a:lnTo>
                  <a:cubicBezTo>
                    <a:pt x="-4368" y="365583"/>
                    <a:pt x="-2030" y="397146"/>
                    <a:pt x="6737" y="362078"/>
                  </a:cubicBezTo>
                  <a:cubicBezTo>
                    <a:pt x="9267" y="351959"/>
                    <a:pt x="9211" y="341160"/>
                    <a:pt x="12874" y="331393"/>
                  </a:cubicBezTo>
                  <a:cubicBezTo>
                    <a:pt x="15464" y="324487"/>
                    <a:pt x="25148" y="317073"/>
                    <a:pt x="37422" y="312982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199C20FB-3A38-0059-0D6A-AB44787B7E96}"/>
                </a:ext>
              </a:extLst>
            </p:cNvPr>
            <p:cNvSpPr/>
            <p:nvPr/>
          </p:nvSpPr>
          <p:spPr>
            <a:xfrm>
              <a:off x="4493754" y="1449847"/>
              <a:ext cx="230135" cy="197915"/>
            </a:xfrm>
            <a:custGeom>
              <a:avLst/>
              <a:gdLst>
                <a:gd name="connsiteX0" fmla="*/ 306846 w 306846"/>
                <a:gd name="connsiteY0" fmla="*/ 0 h 263887"/>
                <a:gd name="connsiteX1" fmla="*/ 135013 w 306846"/>
                <a:gd name="connsiteY1" fmla="*/ 18410 h 263887"/>
                <a:gd name="connsiteX2" fmla="*/ 116602 w 306846"/>
                <a:gd name="connsiteY2" fmla="*/ 24547 h 263887"/>
                <a:gd name="connsiteX3" fmla="*/ 79780 w 306846"/>
                <a:gd name="connsiteY3" fmla="*/ 55232 h 263887"/>
                <a:gd name="connsiteX4" fmla="*/ 61370 w 306846"/>
                <a:gd name="connsiteY4" fmla="*/ 92053 h 263887"/>
                <a:gd name="connsiteX5" fmla="*/ 36822 w 306846"/>
                <a:gd name="connsiteY5" fmla="*/ 128875 h 263887"/>
                <a:gd name="connsiteX6" fmla="*/ 18411 w 306846"/>
                <a:gd name="connsiteY6" fmla="*/ 135012 h 263887"/>
                <a:gd name="connsiteX7" fmla="*/ 0 w 306846"/>
                <a:gd name="connsiteY7" fmla="*/ 147285 h 263887"/>
                <a:gd name="connsiteX8" fmla="*/ 6137 w 306846"/>
                <a:gd name="connsiteY8" fmla="*/ 184107 h 263887"/>
                <a:gd name="connsiteX9" fmla="*/ 61370 w 306846"/>
                <a:gd name="connsiteY9" fmla="*/ 214791 h 263887"/>
                <a:gd name="connsiteX10" fmla="*/ 85917 w 306846"/>
                <a:gd name="connsiteY10" fmla="*/ 220928 h 263887"/>
                <a:gd name="connsiteX11" fmla="*/ 122739 w 306846"/>
                <a:gd name="connsiteY11" fmla="*/ 239339 h 263887"/>
                <a:gd name="connsiteX12" fmla="*/ 141149 w 306846"/>
                <a:gd name="connsiteY12" fmla="*/ 245476 h 263887"/>
                <a:gd name="connsiteX13" fmla="*/ 171834 w 306846"/>
                <a:gd name="connsiteY13" fmla="*/ 257750 h 263887"/>
                <a:gd name="connsiteX14" fmla="*/ 220929 w 306846"/>
                <a:gd name="connsiteY14" fmla="*/ 263887 h 263887"/>
                <a:gd name="connsiteX15" fmla="*/ 288435 w 306846"/>
                <a:gd name="connsiteY15" fmla="*/ 239339 h 263887"/>
                <a:gd name="connsiteX16" fmla="*/ 294572 w 306846"/>
                <a:gd name="connsiteY16" fmla="*/ 220928 h 263887"/>
                <a:gd name="connsiteX17" fmla="*/ 288435 w 306846"/>
                <a:gd name="connsiteY17" fmla="*/ 177970 h 263887"/>
                <a:gd name="connsiteX18" fmla="*/ 282298 w 306846"/>
                <a:gd name="connsiteY18" fmla="*/ 159559 h 263887"/>
                <a:gd name="connsiteX19" fmla="*/ 288435 w 306846"/>
                <a:gd name="connsiteY19" fmla="*/ 141149 h 263887"/>
                <a:gd name="connsiteX20" fmla="*/ 294572 w 306846"/>
                <a:gd name="connsiteY20" fmla="*/ 110464 h 263887"/>
                <a:gd name="connsiteX21" fmla="*/ 288435 w 306846"/>
                <a:gd name="connsiteY21" fmla="*/ 61369 h 263887"/>
                <a:gd name="connsiteX22" fmla="*/ 227066 w 306846"/>
                <a:gd name="connsiteY22" fmla="*/ 42958 h 263887"/>
                <a:gd name="connsiteX23" fmla="*/ 196382 w 306846"/>
                <a:gd name="connsiteY23" fmla="*/ 42958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6846" h="263887">
                  <a:moveTo>
                    <a:pt x="306846" y="0"/>
                  </a:moveTo>
                  <a:cubicBezTo>
                    <a:pt x="158907" y="6724"/>
                    <a:pt x="214573" y="-8111"/>
                    <a:pt x="135013" y="18410"/>
                  </a:cubicBezTo>
                  <a:cubicBezTo>
                    <a:pt x="128876" y="20456"/>
                    <a:pt x="121985" y="20959"/>
                    <a:pt x="116602" y="24547"/>
                  </a:cubicBezTo>
                  <a:cubicBezTo>
                    <a:pt x="90970" y="41635"/>
                    <a:pt x="103406" y="31606"/>
                    <a:pt x="79780" y="55232"/>
                  </a:cubicBezTo>
                  <a:cubicBezTo>
                    <a:pt x="64354" y="101509"/>
                    <a:pt x="85163" y="44464"/>
                    <a:pt x="61370" y="92053"/>
                  </a:cubicBezTo>
                  <a:cubicBezTo>
                    <a:pt x="50111" y="114572"/>
                    <a:pt x="62997" y="111425"/>
                    <a:pt x="36822" y="128875"/>
                  </a:cubicBezTo>
                  <a:cubicBezTo>
                    <a:pt x="31439" y="132463"/>
                    <a:pt x="24197" y="132119"/>
                    <a:pt x="18411" y="135012"/>
                  </a:cubicBezTo>
                  <a:cubicBezTo>
                    <a:pt x="11814" y="138310"/>
                    <a:pt x="6137" y="143194"/>
                    <a:pt x="0" y="147285"/>
                  </a:cubicBezTo>
                  <a:cubicBezTo>
                    <a:pt x="2046" y="159559"/>
                    <a:pt x="-999" y="173913"/>
                    <a:pt x="6137" y="184107"/>
                  </a:cubicBezTo>
                  <a:cubicBezTo>
                    <a:pt x="17129" y="199810"/>
                    <a:pt x="42652" y="209443"/>
                    <a:pt x="61370" y="214791"/>
                  </a:cubicBezTo>
                  <a:cubicBezTo>
                    <a:pt x="69480" y="217108"/>
                    <a:pt x="77807" y="218611"/>
                    <a:pt x="85917" y="220928"/>
                  </a:cubicBezTo>
                  <a:cubicBezTo>
                    <a:pt x="121909" y="231212"/>
                    <a:pt x="86878" y="221408"/>
                    <a:pt x="122739" y="239339"/>
                  </a:cubicBezTo>
                  <a:cubicBezTo>
                    <a:pt x="128525" y="242232"/>
                    <a:pt x="135092" y="243205"/>
                    <a:pt x="141149" y="245476"/>
                  </a:cubicBezTo>
                  <a:cubicBezTo>
                    <a:pt x="151464" y="249344"/>
                    <a:pt x="161100" y="255273"/>
                    <a:pt x="171834" y="257750"/>
                  </a:cubicBezTo>
                  <a:cubicBezTo>
                    <a:pt x="187904" y="261459"/>
                    <a:pt x="204564" y="261841"/>
                    <a:pt x="220929" y="263887"/>
                  </a:cubicBezTo>
                  <a:cubicBezTo>
                    <a:pt x="268503" y="258601"/>
                    <a:pt x="271855" y="272500"/>
                    <a:pt x="288435" y="239339"/>
                  </a:cubicBezTo>
                  <a:cubicBezTo>
                    <a:pt x="291328" y="233553"/>
                    <a:pt x="292526" y="227065"/>
                    <a:pt x="294572" y="220928"/>
                  </a:cubicBezTo>
                  <a:cubicBezTo>
                    <a:pt x="292526" y="206609"/>
                    <a:pt x="291272" y="192154"/>
                    <a:pt x="288435" y="177970"/>
                  </a:cubicBezTo>
                  <a:cubicBezTo>
                    <a:pt x="287166" y="171627"/>
                    <a:pt x="282298" y="166028"/>
                    <a:pt x="282298" y="159559"/>
                  </a:cubicBezTo>
                  <a:cubicBezTo>
                    <a:pt x="282298" y="153090"/>
                    <a:pt x="286866" y="147425"/>
                    <a:pt x="288435" y="141149"/>
                  </a:cubicBezTo>
                  <a:cubicBezTo>
                    <a:pt x="290965" y="131030"/>
                    <a:pt x="292526" y="120692"/>
                    <a:pt x="294572" y="110464"/>
                  </a:cubicBezTo>
                  <a:cubicBezTo>
                    <a:pt x="292526" y="94099"/>
                    <a:pt x="297893" y="74880"/>
                    <a:pt x="288435" y="61369"/>
                  </a:cubicBezTo>
                  <a:cubicBezTo>
                    <a:pt x="286873" y="59138"/>
                    <a:pt x="235962" y="43946"/>
                    <a:pt x="227066" y="42958"/>
                  </a:cubicBezTo>
                  <a:cubicBezTo>
                    <a:pt x="216901" y="41828"/>
                    <a:pt x="206610" y="42958"/>
                    <a:pt x="196382" y="42958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D25EEF7F-0F2D-68B4-E044-A7E79032055E}"/>
                </a:ext>
              </a:extLst>
            </p:cNvPr>
            <p:cNvSpPr/>
            <p:nvPr/>
          </p:nvSpPr>
          <p:spPr>
            <a:xfrm>
              <a:off x="2933365" y="1403819"/>
              <a:ext cx="1551185" cy="722622"/>
            </a:xfrm>
            <a:custGeom>
              <a:avLst/>
              <a:gdLst>
                <a:gd name="connsiteX0" fmla="*/ 306953 w 2068247"/>
                <a:gd name="connsiteY0" fmla="*/ 24548 h 963496"/>
                <a:gd name="connsiteX1" fmla="*/ 399006 w 2068247"/>
                <a:gd name="connsiteY1" fmla="*/ 122739 h 963496"/>
                <a:gd name="connsiteX2" fmla="*/ 417417 w 2068247"/>
                <a:gd name="connsiteY2" fmla="*/ 147286 h 963496"/>
                <a:gd name="connsiteX3" fmla="*/ 423554 w 2068247"/>
                <a:gd name="connsiteY3" fmla="*/ 171834 h 963496"/>
                <a:gd name="connsiteX4" fmla="*/ 417417 w 2068247"/>
                <a:gd name="connsiteY4" fmla="*/ 196382 h 963496"/>
                <a:gd name="connsiteX5" fmla="*/ 368322 w 2068247"/>
                <a:gd name="connsiteY5" fmla="*/ 239340 h 963496"/>
                <a:gd name="connsiteX6" fmla="*/ 349911 w 2068247"/>
                <a:gd name="connsiteY6" fmla="*/ 245477 h 963496"/>
                <a:gd name="connsiteX7" fmla="*/ 294679 w 2068247"/>
                <a:gd name="connsiteY7" fmla="*/ 276161 h 963496"/>
                <a:gd name="connsiteX8" fmla="*/ 257857 w 2068247"/>
                <a:gd name="connsiteY8" fmla="*/ 306846 h 963496"/>
                <a:gd name="connsiteX9" fmla="*/ 239447 w 2068247"/>
                <a:gd name="connsiteY9" fmla="*/ 312983 h 963496"/>
                <a:gd name="connsiteX10" fmla="*/ 208762 w 2068247"/>
                <a:gd name="connsiteY10" fmla="*/ 337531 h 963496"/>
                <a:gd name="connsiteX11" fmla="*/ 196488 w 2068247"/>
                <a:gd name="connsiteY11" fmla="*/ 355941 h 963496"/>
                <a:gd name="connsiteX12" fmla="*/ 171941 w 2068247"/>
                <a:gd name="connsiteY12" fmla="*/ 368215 h 963496"/>
                <a:gd name="connsiteX13" fmla="*/ 98298 w 2068247"/>
                <a:gd name="connsiteY13" fmla="*/ 380489 h 963496"/>
                <a:gd name="connsiteX14" fmla="*/ 67613 w 2068247"/>
                <a:gd name="connsiteY14" fmla="*/ 386626 h 963496"/>
                <a:gd name="connsiteX15" fmla="*/ 49202 w 2068247"/>
                <a:gd name="connsiteY15" fmla="*/ 398900 h 963496"/>
                <a:gd name="connsiteX16" fmla="*/ 12381 w 2068247"/>
                <a:gd name="connsiteY16" fmla="*/ 417310 h 963496"/>
                <a:gd name="connsiteX17" fmla="*/ 107 w 2068247"/>
                <a:gd name="connsiteY17" fmla="*/ 435721 h 963496"/>
                <a:gd name="connsiteX18" fmla="*/ 18518 w 2068247"/>
                <a:gd name="connsiteY18" fmla="*/ 454132 h 963496"/>
                <a:gd name="connsiteX19" fmla="*/ 86024 w 2068247"/>
                <a:gd name="connsiteY19" fmla="*/ 472543 h 963496"/>
                <a:gd name="connsiteX20" fmla="*/ 128982 w 2068247"/>
                <a:gd name="connsiteY20" fmla="*/ 497090 h 963496"/>
                <a:gd name="connsiteX21" fmla="*/ 165804 w 2068247"/>
                <a:gd name="connsiteY21" fmla="*/ 515501 h 963496"/>
                <a:gd name="connsiteX22" fmla="*/ 190351 w 2068247"/>
                <a:gd name="connsiteY22" fmla="*/ 533912 h 963496"/>
                <a:gd name="connsiteX23" fmla="*/ 239447 w 2068247"/>
                <a:gd name="connsiteY23" fmla="*/ 564596 h 963496"/>
                <a:gd name="connsiteX24" fmla="*/ 276268 w 2068247"/>
                <a:gd name="connsiteY24" fmla="*/ 589144 h 963496"/>
                <a:gd name="connsiteX25" fmla="*/ 288542 w 2068247"/>
                <a:gd name="connsiteY25" fmla="*/ 625965 h 963496"/>
                <a:gd name="connsiteX26" fmla="*/ 294679 w 2068247"/>
                <a:gd name="connsiteY26" fmla="*/ 644376 h 963496"/>
                <a:gd name="connsiteX27" fmla="*/ 319227 w 2068247"/>
                <a:gd name="connsiteY27" fmla="*/ 711882 h 963496"/>
                <a:gd name="connsiteX28" fmla="*/ 343774 w 2068247"/>
                <a:gd name="connsiteY28" fmla="*/ 718019 h 963496"/>
                <a:gd name="connsiteX29" fmla="*/ 405143 w 2068247"/>
                <a:gd name="connsiteY29" fmla="*/ 705745 h 963496"/>
                <a:gd name="connsiteX30" fmla="*/ 429691 w 2068247"/>
                <a:gd name="connsiteY30" fmla="*/ 687335 h 963496"/>
                <a:gd name="connsiteX31" fmla="*/ 521745 w 2068247"/>
                <a:gd name="connsiteY31" fmla="*/ 681198 h 963496"/>
                <a:gd name="connsiteX32" fmla="*/ 546292 w 2068247"/>
                <a:gd name="connsiteY32" fmla="*/ 675061 h 963496"/>
                <a:gd name="connsiteX33" fmla="*/ 564703 w 2068247"/>
                <a:gd name="connsiteY33" fmla="*/ 668924 h 963496"/>
                <a:gd name="connsiteX34" fmla="*/ 626072 w 2068247"/>
                <a:gd name="connsiteY34" fmla="*/ 662787 h 963496"/>
                <a:gd name="connsiteX35" fmla="*/ 699715 w 2068247"/>
                <a:gd name="connsiteY35" fmla="*/ 650513 h 963496"/>
                <a:gd name="connsiteX36" fmla="*/ 742674 w 2068247"/>
                <a:gd name="connsiteY36" fmla="*/ 662787 h 963496"/>
                <a:gd name="connsiteX37" fmla="*/ 748810 w 2068247"/>
                <a:gd name="connsiteY37" fmla="*/ 681198 h 963496"/>
                <a:gd name="connsiteX38" fmla="*/ 742674 w 2068247"/>
                <a:gd name="connsiteY38" fmla="*/ 711882 h 963496"/>
                <a:gd name="connsiteX39" fmla="*/ 724263 w 2068247"/>
                <a:gd name="connsiteY39" fmla="*/ 718019 h 963496"/>
                <a:gd name="connsiteX40" fmla="*/ 662894 w 2068247"/>
                <a:gd name="connsiteY40" fmla="*/ 724156 h 963496"/>
                <a:gd name="connsiteX41" fmla="*/ 583114 w 2068247"/>
                <a:gd name="connsiteY41" fmla="*/ 736430 h 963496"/>
                <a:gd name="connsiteX42" fmla="*/ 491060 w 2068247"/>
                <a:gd name="connsiteY42" fmla="*/ 748704 h 963496"/>
                <a:gd name="connsiteX43" fmla="*/ 472649 w 2068247"/>
                <a:gd name="connsiteY43" fmla="*/ 754841 h 963496"/>
                <a:gd name="connsiteX44" fmla="*/ 441965 w 2068247"/>
                <a:gd name="connsiteY44" fmla="*/ 760978 h 963496"/>
                <a:gd name="connsiteX45" fmla="*/ 423554 w 2068247"/>
                <a:gd name="connsiteY45" fmla="*/ 767114 h 963496"/>
                <a:gd name="connsiteX46" fmla="*/ 392869 w 2068247"/>
                <a:gd name="connsiteY46" fmla="*/ 773251 h 963496"/>
                <a:gd name="connsiteX47" fmla="*/ 356048 w 2068247"/>
                <a:gd name="connsiteY47" fmla="*/ 785525 h 963496"/>
                <a:gd name="connsiteX48" fmla="*/ 337637 w 2068247"/>
                <a:gd name="connsiteY48" fmla="*/ 791662 h 963496"/>
                <a:gd name="connsiteX49" fmla="*/ 319227 w 2068247"/>
                <a:gd name="connsiteY49" fmla="*/ 797799 h 963496"/>
                <a:gd name="connsiteX50" fmla="*/ 294679 w 2068247"/>
                <a:gd name="connsiteY50" fmla="*/ 803936 h 963496"/>
                <a:gd name="connsiteX51" fmla="*/ 214899 w 2068247"/>
                <a:gd name="connsiteY51" fmla="*/ 816210 h 963496"/>
                <a:gd name="connsiteX52" fmla="*/ 178078 w 2068247"/>
                <a:gd name="connsiteY52" fmla="*/ 834621 h 963496"/>
                <a:gd name="connsiteX53" fmla="*/ 171941 w 2068247"/>
                <a:gd name="connsiteY53" fmla="*/ 853031 h 963496"/>
                <a:gd name="connsiteX54" fmla="*/ 153530 w 2068247"/>
                <a:gd name="connsiteY54" fmla="*/ 877579 h 963496"/>
                <a:gd name="connsiteX55" fmla="*/ 147393 w 2068247"/>
                <a:gd name="connsiteY55" fmla="*/ 895990 h 963496"/>
                <a:gd name="connsiteX56" fmla="*/ 165804 w 2068247"/>
                <a:gd name="connsiteY56" fmla="*/ 914400 h 963496"/>
                <a:gd name="connsiteX57" fmla="*/ 221036 w 2068247"/>
                <a:gd name="connsiteY57" fmla="*/ 951222 h 963496"/>
                <a:gd name="connsiteX58" fmla="*/ 257857 w 2068247"/>
                <a:gd name="connsiteY58" fmla="*/ 963496 h 963496"/>
                <a:gd name="connsiteX59" fmla="*/ 319227 w 2068247"/>
                <a:gd name="connsiteY59" fmla="*/ 957359 h 963496"/>
                <a:gd name="connsiteX60" fmla="*/ 362185 w 2068247"/>
                <a:gd name="connsiteY60" fmla="*/ 932811 h 963496"/>
                <a:gd name="connsiteX61" fmla="*/ 399006 w 2068247"/>
                <a:gd name="connsiteY61" fmla="*/ 920537 h 963496"/>
                <a:gd name="connsiteX62" fmla="*/ 435828 w 2068247"/>
                <a:gd name="connsiteY62" fmla="*/ 902127 h 963496"/>
                <a:gd name="connsiteX63" fmla="*/ 454239 w 2068247"/>
                <a:gd name="connsiteY63" fmla="*/ 889853 h 963496"/>
                <a:gd name="connsiteX64" fmla="*/ 497197 w 2068247"/>
                <a:gd name="connsiteY64" fmla="*/ 877579 h 963496"/>
                <a:gd name="connsiteX65" fmla="*/ 540155 w 2068247"/>
                <a:gd name="connsiteY65" fmla="*/ 859168 h 963496"/>
                <a:gd name="connsiteX66" fmla="*/ 595388 w 2068247"/>
                <a:gd name="connsiteY66" fmla="*/ 834621 h 963496"/>
                <a:gd name="connsiteX67" fmla="*/ 632209 w 2068247"/>
                <a:gd name="connsiteY67" fmla="*/ 822347 h 963496"/>
                <a:gd name="connsiteX68" fmla="*/ 754947 w 2068247"/>
                <a:gd name="connsiteY68" fmla="*/ 810073 h 963496"/>
                <a:gd name="connsiteX69" fmla="*/ 816316 w 2068247"/>
                <a:gd name="connsiteY69" fmla="*/ 797799 h 963496"/>
                <a:gd name="connsiteX70" fmla="*/ 853138 w 2068247"/>
                <a:gd name="connsiteY70" fmla="*/ 785525 h 963496"/>
                <a:gd name="connsiteX71" fmla="*/ 889959 w 2068247"/>
                <a:gd name="connsiteY71" fmla="*/ 767114 h 963496"/>
                <a:gd name="connsiteX72" fmla="*/ 945192 w 2068247"/>
                <a:gd name="connsiteY72" fmla="*/ 773251 h 963496"/>
                <a:gd name="connsiteX73" fmla="*/ 988150 w 2068247"/>
                <a:gd name="connsiteY73" fmla="*/ 791662 h 963496"/>
                <a:gd name="connsiteX74" fmla="*/ 1006561 w 2068247"/>
                <a:gd name="connsiteY74" fmla="*/ 803936 h 963496"/>
                <a:gd name="connsiteX75" fmla="*/ 1043382 w 2068247"/>
                <a:gd name="connsiteY75" fmla="*/ 816210 h 963496"/>
                <a:gd name="connsiteX76" fmla="*/ 1202942 w 2068247"/>
                <a:gd name="connsiteY76" fmla="*/ 803936 h 963496"/>
                <a:gd name="connsiteX77" fmla="*/ 1245900 w 2068247"/>
                <a:gd name="connsiteY77" fmla="*/ 791662 h 963496"/>
                <a:gd name="connsiteX78" fmla="*/ 1337954 w 2068247"/>
                <a:gd name="connsiteY78" fmla="*/ 779388 h 963496"/>
                <a:gd name="connsiteX79" fmla="*/ 1491377 w 2068247"/>
                <a:gd name="connsiteY79" fmla="*/ 767114 h 963496"/>
                <a:gd name="connsiteX80" fmla="*/ 1558883 w 2068247"/>
                <a:gd name="connsiteY80" fmla="*/ 748704 h 963496"/>
                <a:gd name="connsiteX81" fmla="*/ 1583431 w 2068247"/>
                <a:gd name="connsiteY81" fmla="*/ 736430 h 963496"/>
                <a:gd name="connsiteX82" fmla="*/ 1601841 w 2068247"/>
                <a:gd name="connsiteY82" fmla="*/ 730293 h 963496"/>
                <a:gd name="connsiteX83" fmla="*/ 1620252 w 2068247"/>
                <a:gd name="connsiteY83" fmla="*/ 718019 h 963496"/>
                <a:gd name="connsiteX84" fmla="*/ 1638663 w 2068247"/>
                <a:gd name="connsiteY84" fmla="*/ 711882 h 963496"/>
                <a:gd name="connsiteX85" fmla="*/ 1657074 w 2068247"/>
                <a:gd name="connsiteY85" fmla="*/ 699608 h 963496"/>
                <a:gd name="connsiteX86" fmla="*/ 1706169 w 2068247"/>
                <a:gd name="connsiteY86" fmla="*/ 687335 h 963496"/>
                <a:gd name="connsiteX87" fmla="*/ 1724580 w 2068247"/>
                <a:gd name="connsiteY87" fmla="*/ 675061 h 963496"/>
                <a:gd name="connsiteX88" fmla="*/ 1779812 w 2068247"/>
                <a:gd name="connsiteY88" fmla="*/ 656650 h 963496"/>
                <a:gd name="connsiteX89" fmla="*/ 1798222 w 2068247"/>
                <a:gd name="connsiteY89" fmla="*/ 650513 h 963496"/>
                <a:gd name="connsiteX90" fmla="*/ 1816633 w 2068247"/>
                <a:gd name="connsiteY90" fmla="*/ 644376 h 963496"/>
                <a:gd name="connsiteX91" fmla="*/ 1828907 w 2068247"/>
                <a:gd name="connsiteY91" fmla="*/ 625965 h 963496"/>
                <a:gd name="connsiteX92" fmla="*/ 1859592 w 2068247"/>
                <a:gd name="connsiteY92" fmla="*/ 570733 h 963496"/>
                <a:gd name="connsiteX93" fmla="*/ 1896413 w 2068247"/>
                <a:gd name="connsiteY93" fmla="*/ 558459 h 963496"/>
                <a:gd name="connsiteX94" fmla="*/ 1945508 w 2068247"/>
                <a:gd name="connsiteY94" fmla="*/ 546186 h 963496"/>
                <a:gd name="connsiteX95" fmla="*/ 2013014 w 2068247"/>
                <a:gd name="connsiteY95" fmla="*/ 540049 h 963496"/>
                <a:gd name="connsiteX96" fmla="*/ 2068247 w 2068247"/>
                <a:gd name="connsiteY96" fmla="*/ 515501 h 963496"/>
                <a:gd name="connsiteX97" fmla="*/ 2062110 w 2068247"/>
                <a:gd name="connsiteY97" fmla="*/ 497090 h 963496"/>
                <a:gd name="connsiteX98" fmla="*/ 2025288 w 2068247"/>
                <a:gd name="connsiteY98" fmla="*/ 478680 h 963496"/>
                <a:gd name="connsiteX99" fmla="*/ 1920961 w 2068247"/>
                <a:gd name="connsiteY99" fmla="*/ 490953 h 963496"/>
                <a:gd name="connsiteX100" fmla="*/ 1884139 w 2068247"/>
                <a:gd name="connsiteY100" fmla="*/ 503227 h 963496"/>
                <a:gd name="connsiteX101" fmla="*/ 1847318 w 2068247"/>
                <a:gd name="connsiteY101" fmla="*/ 527775 h 963496"/>
                <a:gd name="connsiteX102" fmla="*/ 1828907 w 2068247"/>
                <a:gd name="connsiteY102" fmla="*/ 540049 h 963496"/>
                <a:gd name="connsiteX103" fmla="*/ 1767538 w 2068247"/>
                <a:gd name="connsiteY103" fmla="*/ 564596 h 963496"/>
                <a:gd name="connsiteX104" fmla="*/ 1749127 w 2068247"/>
                <a:gd name="connsiteY104" fmla="*/ 570733 h 963496"/>
                <a:gd name="connsiteX105" fmla="*/ 1724580 w 2068247"/>
                <a:gd name="connsiteY105" fmla="*/ 583007 h 963496"/>
                <a:gd name="connsiteX106" fmla="*/ 1706169 w 2068247"/>
                <a:gd name="connsiteY106" fmla="*/ 589144 h 963496"/>
                <a:gd name="connsiteX107" fmla="*/ 1663210 w 2068247"/>
                <a:gd name="connsiteY107" fmla="*/ 607555 h 963496"/>
                <a:gd name="connsiteX108" fmla="*/ 1644800 w 2068247"/>
                <a:gd name="connsiteY108" fmla="*/ 619829 h 963496"/>
                <a:gd name="connsiteX109" fmla="*/ 1558883 w 2068247"/>
                <a:gd name="connsiteY109" fmla="*/ 644376 h 963496"/>
                <a:gd name="connsiteX110" fmla="*/ 1528198 w 2068247"/>
                <a:gd name="connsiteY110" fmla="*/ 656650 h 963496"/>
                <a:gd name="connsiteX111" fmla="*/ 1503651 w 2068247"/>
                <a:gd name="connsiteY111" fmla="*/ 668924 h 963496"/>
                <a:gd name="connsiteX112" fmla="*/ 1460692 w 2068247"/>
                <a:gd name="connsiteY112" fmla="*/ 681198 h 963496"/>
                <a:gd name="connsiteX113" fmla="*/ 1442282 w 2068247"/>
                <a:gd name="connsiteY113" fmla="*/ 687335 h 963496"/>
                <a:gd name="connsiteX114" fmla="*/ 1325680 w 2068247"/>
                <a:gd name="connsiteY114" fmla="*/ 699608 h 963496"/>
                <a:gd name="connsiteX115" fmla="*/ 1276585 w 2068247"/>
                <a:gd name="connsiteY115" fmla="*/ 711882 h 963496"/>
                <a:gd name="connsiteX116" fmla="*/ 1258174 w 2068247"/>
                <a:gd name="connsiteY116" fmla="*/ 718019 h 963496"/>
                <a:gd name="connsiteX117" fmla="*/ 1233627 w 2068247"/>
                <a:gd name="connsiteY117" fmla="*/ 724156 h 963496"/>
                <a:gd name="connsiteX118" fmla="*/ 1184531 w 2068247"/>
                <a:gd name="connsiteY118" fmla="*/ 736430 h 963496"/>
                <a:gd name="connsiteX119" fmla="*/ 1129299 w 2068247"/>
                <a:gd name="connsiteY119" fmla="*/ 742567 h 963496"/>
                <a:gd name="connsiteX120" fmla="*/ 1086341 w 2068247"/>
                <a:gd name="connsiteY120" fmla="*/ 748704 h 963496"/>
                <a:gd name="connsiteX121" fmla="*/ 951329 w 2068247"/>
                <a:gd name="connsiteY121" fmla="*/ 754841 h 963496"/>
                <a:gd name="connsiteX122" fmla="*/ 871549 w 2068247"/>
                <a:gd name="connsiteY122" fmla="*/ 773251 h 963496"/>
                <a:gd name="connsiteX123" fmla="*/ 828590 w 2068247"/>
                <a:gd name="connsiteY123" fmla="*/ 767114 h 963496"/>
                <a:gd name="connsiteX124" fmla="*/ 822453 w 2068247"/>
                <a:gd name="connsiteY124" fmla="*/ 748704 h 963496"/>
                <a:gd name="connsiteX125" fmla="*/ 804043 w 2068247"/>
                <a:gd name="connsiteY125" fmla="*/ 681198 h 963496"/>
                <a:gd name="connsiteX126" fmla="*/ 797906 w 2068247"/>
                <a:gd name="connsiteY126" fmla="*/ 662787 h 963496"/>
                <a:gd name="connsiteX127" fmla="*/ 791769 w 2068247"/>
                <a:gd name="connsiteY127" fmla="*/ 644376 h 963496"/>
                <a:gd name="connsiteX128" fmla="*/ 859275 w 2068247"/>
                <a:gd name="connsiteY128" fmla="*/ 601418 h 963496"/>
                <a:gd name="connsiteX129" fmla="*/ 914507 w 2068247"/>
                <a:gd name="connsiteY129" fmla="*/ 607555 h 963496"/>
                <a:gd name="connsiteX130" fmla="*/ 1000424 w 2068247"/>
                <a:gd name="connsiteY130" fmla="*/ 595281 h 963496"/>
                <a:gd name="connsiteX131" fmla="*/ 1031108 w 2068247"/>
                <a:gd name="connsiteY131" fmla="*/ 540049 h 963496"/>
                <a:gd name="connsiteX132" fmla="*/ 1024971 w 2068247"/>
                <a:gd name="connsiteY132" fmla="*/ 509364 h 963496"/>
                <a:gd name="connsiteX133" fmla="*/ 1006561 w 2068247"/>
                <a:gd name="connsiteY133" fmla="*/ 490953 h 963496"/>
                <a:gd name="connsiteX134" fmla="*/ 945192 w 2068247"/>
                <a:gd name="connsiteY134" fmla="*/ 466406 h 963496"/>
                <a:gd name="connsiteX135" fmla="*/ 896096 w 2068247"/>
                <a:gd name="connsiteY135" fmla="*/ 454132 h 963496"/>
                <a:gd name="connsiteX136" fmla="*/ 810180 w 2068247"/>
                <a:gd name="connsiteY136" fmla="*/ 460269 h 963496"/>
                <a:gd name="connsiteX137" fmla="*/ 785632 w 2068247"/>
                <a:gd name="connsiteY137" fmla="*/ 454132 h 963496"/>
                <a:gd name="connsiteX138" fmla="*/ 779495 w 2068247"/>
                <a:gd name="connsiteY138" fmla="*/ 435721 h 963496"/>
                <a:gd name="connsiteX139" fmla="*/ 773358 w 2068247"/>
                <a:gd name="connsiteY139" fmla="*/ 411174 h 963496"/>
                <a:gd name="connsiteX140" fmla="*/ 773358 w 2068247"/>
                <a:gd name="connsiteY140" fmla="*/ 312983 h 963496"/>
                <a:gd name="connsiteX141" fmla="*/ 785632 w 2068247"/>
                <a:gd name="connsiteY141" fmla="*/ 288435 h 963496"/>
                <a:gd name="connsiteX142" fmla="*/ 816316 w 2068247"/>
                <a:gd name="connsiteY142" fmla="*/ 251614 h 963496"/>
                <a:gd name="connsiteX143" fmla="*/ 853138 w 2068247"/>
                <a:gd name="connsiteY143" fmla="*/ 227066 h 963496"/>
                <a:gd name="connsiteX144" fmla="*/ 889959 w 2068247"/>
                <a:gd name="connsiteY144" fmla="*/ 196382 h 963496"/>
                <a:gd name="connsiteX145" fmla="*/ 908370 w 2068247"/>
                <a:gd name="connsiteY145" fmla="*/ 190245 h 963496"/>
                <a:gd name="connsiteX146" fmla="*/ 951329 w 2068247"/>
                <a:gd name="connsiteY146" fmla="*/ 165697 h 963496"/>
                <a:gd name="connsiteX147" fmla="*/ 975876 w 2068247"/>
                <a:gd name="connsiteY147" fmla="*/ 159560 h 963496"/>
                <a:gd name="connsiteX148" fmla="*/ 1006561 w 2068247"/>
                <a:gd name="connsiteY148" fmla="*/ 104328 h 963496"/>
                <a:gd name="connsiteX149" fmla="*/ 1000424 w 2068247"/>
                <a:gd name="connsiteY149" fmla="*/ 61370 h 963496"/>
                <a:gd name="connsiteX150" fmla="*/ 939055 w 2068247"/>
                <a:gd name="connsiteY150" fmla="*/ 42959 h 963496"/>
                <a:gd name="connsiteX151" fmla="*/ 914507 w 2068247"/>
                <a:gd name="connsiteY151" fmla="*/ 30685 h 963496"/>
                <a:gd name="connsiteX152" fmla="*/ 883822 w 2068247"/>
                <a:gd name="connsiteY152" fmla="*/ 18411 h 963496"/>
                <a:gd name="connsiteX153" fmla="*/ 840864 w 2068247"/>
                <a:gd name="connsiteY153" fmla="*/ 0 h 963496"/>
                <a:gd name="connsiteX154" fmla="*/ 675167 w 2068247"/>
                <a:gd name="connsiteY154" fmla="*/ 6137 h 963496"/>
                <a:gd name="connsiteX155" fmla="*/ 601525 w 2068247"/>
                <a:gd name="connsiteY155" fmla="*/ 18411 h 963496"/>
                <a:gd name="connsiteX156" fmla="*/ 491060 w 2068247"/>
                <a:gd name="connsiteY156" fmla="*/ 24548 h 963496"/>
                <a:gd name="connsiteX157" fmla="*/ 454239 w 2068247"/>
                <a:gd name="connsiteY157" fmla="*/ 30685 h 963496"/>
                <a:gd name="connsiteX158" fmla="*/ 435828 w 2068247"/>
                <a:gd name="connsiteY158" fmla="*/ 24548 h 963496"/>
                <a:gd name="connsiteX159" fmla="*/ 411280 w 2068247"/>
                <a:gd name="connsiteY159" fmla="*/ 18411 h 963496"/>
                <a:gd name="connsiteX160" fmla="*/ 392869 w 2068247"/>
                <a:gd name="connsiteY160" fmla="*/ 12274 h 963496"/>
                <a:gd name="connsiteX161" fmla="*/ 362185 w 2068247"/>
                <a:gd name="connsiteY161" fmla="*/ 6137 h 963496"/>
                <a:gd name="connsiteX162" fmla="*/ 368322 w 2068247"/>
                <a:gd name="connsiteY162" fmla="*/ 116602 h 963496"/>
                <a:gd name="connsiteX163" fmla="*/ 374459 w 2068247"/>
                <a:gd name="connsiteY163" fmla="*/ 147286 h 963496"/>
                <a:gd name="connsiteX164" fmla="*/ 386733 w 2068247"/>
                <a:gd name="connsiteY164" fmla="*/ 190245 h 963496"/>
                <a:gd name="connsiteX165" fmla="*/ 380596 w 2068247"/>
                <a:gd name="connsiteY165" fmla="*/ 220929 h 963496"/>
                <a:gd name="connsiteX166" fmla="*/ 374459 w 2068247"/>
                <a:gd name="connsiteY166" fmla="*/ 239340 h 963496"/>
                <a:gd name="connsiteX167" fmla="*/ 337637 w 2068247"/>
                <a:gd name="connsiteY167" fmla="*/ 263888 h 963496"/>
                <a:gd name="connsiteX168" fmla="*/ 319227 w 2068247"/>
                <a:gd name="connsiteY168" fmla="*/ 276161 h 96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2068247" h="963496">
                  <a:moveTo>
                    <a:pt x="306953" y="24548"/>
                  </a:moveTo>
                  <a:cubicBezTo>
                    <a:pt x="337637" y="57278"/>
                    <a:pt x="368993" y="89392"/>
                    <a:pt x="399006" y="122739"/>
                  </a:cubicBezTo>
                  <a:cubicBezTo>
                    <a:pt x="405848" y="130341"/>
                    <a:pt x="412843" y="138138"/>
                    <a:pt x="417417" y="147286"/>
                  </a:cubicBezTo>
                  <a:cubicBezTo>
                    <a:pt x="421189" y="154830"/>
                    <a:pt x="421508" y="163651"/>
                    <a:pt x="423554" y="171834"/>
                  </a:cubicBezTo>
                  <a:cubicBezTo>
                    <a:pt x="421508" y="180017"/>
                    <a:pt x="420740" y="188629"/>
                    <a:pt x="417417" y="196382"/>
                  </a:cubicBezTo>
                  <a:cubicBezTo>
                    <a:pt x="409064" y="215871"/>
                    <a:pt x="387071" y="233090"/>
                    <a:pt x="368322" y="239340"/>
                  </a:cubicBezTo>
                  <a:cubicBezTo>
                    <a:pt x="362185" y="241386"/>
                    <a:pt x="355566" y="242335"/>
                    <a:pt x="349911" y="245477"/>
                  </a:cubicBezTo>
                  <a:cubicBezTo>
                    <a:pt x="286611" y="280645"/>
                    <a:pt x="336336" y="262278"/>
                    <a:pt x="294679" y="276161"/>
                  </a:cubicBezTo>
                  <a:cubicBezTo>
                    <a:pt x="281106" y="289734"/>
                    <a:pt x="274946" y="298301"/>
                    <a:pt x="257857" y="306846"/>
                  </a:cubicBezTo>
                  <a:cubicBezTo>
                    <a:pt x="252071" y="309739"/>
                    <a:pt x="245584" y="310937"/>
                    <a:pt x="239447" y="312983"/>
                  </a:cubicBezTo>
                  <a:cubicBezTo>
                    <a:pt x="204274" y="365743"/>
                    <a:pt x="251107" y="303656"/>
                    <a:pt x="208762" y="337531"/>
                  </a:cubicBezTo>
                  <a:cubicBezTo>
                    <a:pt x="203003" y="342138"/>
                    <a:pt x="202154" y="351219"/>
                    <a:pt x="196488" y="355941"/>
                  </a:cubicBezTo>
                  <a:cubicBezTo>
                    <a:pt x="189460" y="361798"/>
                    <a:pt x="180349" y="364611"/>
                    <a:pt x="171941" y="368215"/>
                  </a:cubicBezTo>
                  <a:cubicBezTo>
                    <a:pt x="145560" y="379521"/>
                    <a:pt x="132461" y="375609"/>
                    <a:pt x="98298" y="380489"/>
                  </a:cubicBezTo>
                  <a:cubicBezTo>
                    <a:pt x="87972" y="381964"/>
                    <a:pt x="77841" y="384580"/>
                    <a:pt x="67613" y="386626"/>
                  </a:cubicBezTo>
                  <a:cubicBezTo>
                    <a:pt x="61476" y="390717"/>
                    <a:pt x="55799" y="395601"/>
                    <a:pt x="49202" y="398900"/>
                  </a:cubicBezTo>
                  <a:cubicBezTo>
                    <a:pt x="-1622" y="424313"/>
                    <a:pt x="65155" y="382130"/>
                    <a:pt x="12381" y="417310"/>
                  </a:cubicBezTo>
                  <a:cubicBezTo>
                    <a:pt x="8290" y="423447"/>
                    <a:pt x="-1106" y="428446"/>
                    <a:pt x="107" y="435721"/>
                  </a:cubicBezTo>
                  <a:cubicBezTo>
                    <a:pt x="1534" y="444282"/>
                    <a:pt x="10931" y="449917"/>
                    <a:pt x="18518" y="454132"/>
                  </a:cubicBezTo>
                  <a:cubicBezTo>
                    <a:pt x="36037" y="463865"/>
                    <a:pt x="66193" y="468577"/>
                    <a:pt x="86024" y="472543"/>
                  </a:cubicBezTo>
                  <a:cubicBezTo>
                    <a:pt x="104511" y="484867"/>
                    <a:pt x="107185" y="487748"/>
                    <a:pt x="128982" y="497090"/>
                  </a:cubicBezTo>
                  <a:cubicBezTo>
                    <a:pt x="159381" y="510119"/>
                    <a:pt x="136320" y="494440"/>
                    <a:pt x="165804" y="515501"/>
                  </a:cubicBezTo>
                  <a:cubicBezTo>
                    <a:pt x="174127" y="521446"/>
                    <a:pt x="181841" y="528238"/>
                    <a:pt x="190351" y="533912"/>
                  </a:cubicBezTo>
                  <a:cubicBezTo>
                    <a:pt x="196323" y="537894"/>
                    <a:pt x="230302" y="556975"/>
                    <a:pt x="239447" y="564596"/>
                  </a:cubicBezTo>
                  <a:cubicBezTo>
                    <a:pt x="270095" y="590136"/>
                    <a:pt x="243911" y="578358"/>
                    <a:pt x="276268" y="589144"/>
                  </a:cubicBezTo>
                  <a:lnTo>
                    <a:pt x="288542" y="625965"/>
                  </a:lnTo>
                  <a:lnTo>
                    <a:pt x="294679" y="644376"/>
                  </a:lnTo>
                  <a:cubicBezTo>
                    <a:pt x="299271" y="685703"/>
                    <a:pt x="286343" y="697788"/>
                    <a:pt x="319227" y="711882"/>
                  </a:cubicBezTo>
                  <a:cubicBezTo>
                    <a:pt x="326979" y="715204"/>
                    <a:pt x="335592" y="715973"/>
                    <a:pt x="343774" y="718019"/>
                  </a:cubicBezTo>
                  <a:cubicBezTo>
                    <a:pt x="353221" y="716669"/>
                    <a:pt x="390860" y="713907"/>
                    <a:pt x="405143" y="705745"/>
                  </a:cubicBezTo>
                  <a:cubicBezTo>
                    <a:pt x="414024" y="700670"/>
                    <a:pt x="419682" y="689442"/>
                    <a:pt x="429691" y="687335"/>
                  </a:cubicBezTo>
                  <a:cubicBezTo>
                    <a:pt x="459784" y="681000"/>
                    <a:pt x="491060" y="683244"/>
                    <a:pt x="521745" y="681198"/>
                  </a:cubicBezTo>
                  <a:cubicBezTo>
                    <a:pt x="529927" y="679152"/>
                    <a:pt x="538182" y="677378"/>
                    <a:pt x="546292" y="675061"/>
                  </a:cubicBezTo>
                  <a:cubicBezTo>
                    <a:pt x="552512" y="673284"/>
                    <a:pt x="558309" y="669908"/>
                    <a:pt x="564703" y="668924"/>
                  </a:cubicBezTo>
                  <a:cubicBezTo>
                    <a:pt x="585022" y="665798"/>
                    <a:pt x="605616" y="664833"/>
                    <a:pt x="626072" y="662787"/>
                  </a:cubicBezTo>
                  <a:cubicBezTo>
                    <a:pt x="651925" y="656324"/>
                    <a:pt x="670983" y="650513"/>
                    <a:pt x="699715" y="650513"/>
                  </a:cubicBezTo>
                  <a:cubicBezTo>
                    <a:pt x="707421" y="650513"/>
                    <a:pt x="733992" y="659893"/>
                    <a:pt x="742674" y="662787"/>
                  </a:cubicBezTo>
                  <a:cubicBezTo>
                    <a:pt x="744719" y="668924"/>
                    <a:pt x="748810" y="674729"/>
                    <a:pt x="748810" y="681198"/>
                  </a:cubicBezTo>
                  <a:cubicBezTo>
                    <a:pt x="748810" y="691629"/>
                    <a:pt x="748460" y="703203"/>
                    <a:pt x="742674" y="711882"/>
                  </a:cubicBezTo>
                  <a:cubicBezTo>
                    <a:pt x="739086" y="717265"/>
                    <a:pt x="730657" y="717035"/>
                    <a:pt x="724263" y="718019"/>
                  </a:cubicBezTo>
                  <a:cubicBezTo>
                    <a:pt x="703944" y="721145"/>
                    <a:pt x="683350" y="722110"/>
                    <a:pt x="662894" y="724156"/>
                  </a:cubicBezTo>
                  <a:cubicBezTo>
                    <a:pt x="624487" y="736958"/>
                    <a:pt x="652485" y="729128"/>
                    <a:pt x="583114" y="736430"/>
                  </a:cubicBezTo>
                  <a:cubicBezTo>
                    <a:pt x="557853" y="739089"/>
                    <a:pt x="517713" y="742781"/>
                    <a:pt x="491060" y="748704"/>
                  </a:cubicBezTo>
                  <a:cubicBezTo>
                    <a:pt x="484745" y="750107"/>
                    <a:pt x="478925" y="753272"/>
                    <a:pt x="472649" y="754841"/>
                  </a:cubicBezTo>
                  <a:cubicBezTo>
                    <a:pt x="462530" y="757371"/>
                    <a:pt x="452084" y="758448"/>
                    <a:pt x="441965" y="760978"/>
                  </a:cubicBezTo>
                  <a:cubicBezTo>
                    <a:pt x="435689" y="762547"/>
                    <a:pt x="429830" y="765545"/>
                    <a:pt x="423554" y="767114"/>
                  </a:cubicBezTo>
                  <a:cubicBezTo>
                    <a:pt x="413434" y="769644"/>
                    <a:pt x="402932" y="770506"/>
                    <a:pt x="392869" y="773251"/>
                  </a:cubicBezTo>
                  <a:cubicBezTo>
                    <a:pt x="380387" y="776655"/>
                    <a:pt x="368322" y="781434"/>
                    <a:pt x="356048" y="785525"/>
                  </a:cubicBezTo>
                  <a:lnTo>
                    <a:pt x="337637" y="791662"/>
                  </a:lnTo>
                  <a:cubicBezTo>
                    <a:pt x="331500" y="793708"/>
                    <a:pt x="325503" y="796230"/>
                    <a:pt x="319227" y="797799"/>
                  </a:cubicBezTo>
                  <a:cubicBezTo>
                    <a:pt x="311044" y="799845"/>
                    <a:pt x="302913" y="802106"/>
                    <a:pt x="294679" y="803936"/>
                  </a:cubicBezTo>
                  <a:cubicBezTo>
                    <a:pt x="258532" y="811969"/>
                    <a:pt x="257410" y="810896"/>
                    <a:pt x="214899" y="816210"/>
                  </a:cubicBezTo>
                  <a:cubicBezTo>
                    <a:pt x="202770" y="820253"/>
                    <a:pt x="186731" y="823805"/>
                    <a:pt x="178078" y="834621"/>
                  </a:cubicBezTo>
                  <a:cubicBezTo>
                    <a:pt x="174037" y="839672"/>
                    <a:pt x="175150" y="847415"/>
                    <a:pt x="171941" y="853031"/>
                  </a:cubicBezTo>
                  <a:cubicBezTo>
                    <a:pt x="166866" y="861912"/>
                    <a:pt x="159667" y="869396"/>
                    <a:pt x="153530" y="877579"/>
                  </a:cubicBezTo>
                  <a:cubicBezTo>
                    <a:pt x="151484" y="883716"/>
                    <a:pt x="145347" y="889853"/>
                    <a:pt x="147393" y="895990"/>
                  </a:cubicBezTo>
                  <a:cubicBezTo>
                    <a:pt x="150138" y="904223"/>
                    <a:pt x="159215" y="908752"/>
                    <a:pt x="165804" y="914400"/>
                  </a:cubicBezTo>
                  <a:cubicBezTo>
                    <a:pt x="178601" y="925369"/>
                    <a:pt x="206412" y="944575"/>
                    <a:pt x="221036" y="951222"/>
                  </a:cubicBezTo>
                  <a:cubicBezTo>
                    <a:pt x="232814" y="956576"/>
                    <a:pt x="257857" y="963496"/>
                    <a:pt x="257857" y="963496"/>
                  </a:cubicBezTo>
                  <a:cubicBezTo>
                    <a:pt x="278314" y="961450"/>
                    <a:pt x="299125" y="961667"/>
                    <a:pt x="319227" y="957359"/>
                  </a:cubicBezTo>
                  <a:cubicBezTo>
                    <a:pt x="342869" y="952293"/>
                    <a:pt x="342210" y="941689"/>
                    <a:pt x="362185" y="932811"/>
                  </a:cubicBezTo>
                  <a:cubicBezTo>
                    <a:pt x="374008" y="927556"/>
                    <a:pt x="388241" y="927713"/>
                    <a:pt x="399006" y="920537"/>
                  </a:cubicBezTo>
                  <a:cubicBezTo>
                    <a:pt x="422799" y="904675"/>
                    <a:pt x="410420" y="910595"/>
                    <a:pt x="435828" y="902127"/>
                  </a:cubicBezTo>
                  <a:cubicBezTo>
                    <a:pt x="441965" y="898036"/>
                    <a:pt x="447460" y="892759"/>
                    <a:pt x="454239" y="889853"/>
                  </a:cubicBezTo>
                  <a:cubicBezTo>
                    <a:pt x="481767" y="878055"/>
                    <a:pt x="473312" y="889522"/>
                    <a:pt x="497197" y="877579"/>
                  </a:cubicBezTo>
                  <a:cubicBezTo>
                    <a:pt x="539579" y="856388"/>
                    <a:pt x="489067" y="871941"/>
                    <a:pt x="540155" y="859168"/>
                  </a:cubicBezTo>
                  <a:cubicBezTo>
                    <a:pt x="569332" y="839717"/>
                    <a:pt x="551567" y="849228"/>
                    <a:pt x="595388" y="834621"/>
                  </a:cubicBezTo>
                  <a:cubicBezTo>
                    <a:pt x="595390" y="834620"/>
                    <a:pt x="632207" y="822347"/>
                    <a:pt x="632209" y="822347"/>
                  </a:cubicBezTo>
                  <a:cubicBezTo>
                    <a:pt x="708142" y="816506"/>
                    <a:pt x="695493" y="819220"/>
                    <a:pt x="754947" y="810073"/>
                  </a:cubicBezTo>
                  <a:cubicBezTo>
                    <a:pt x="777649" y="806580"/>
                    <a:pt x="794907" y="804222"/>
                    <a:pt x="816316" y="797799"/>
                  </a:cubicBezTo>
                  <a:cubicBezTo>
                    <a:pt x="828708" y="794081"/>
                    <a:pt x="842373" y="792702"/>
                    <a:pt x="853138" y="785525"/>
                  </a:cubicBezTo>
                  <a:cubicBezTo>
                    <a:pt x="876931" y="769663"/>
                    <a:pt x="864552" y="775584"/>
                    <a:pt x="889959" y="767114"/>
                  </a:cubicBezTo>
                  <a:cubicBezTo>
                    <a:pt x="908370" y="769160"/>
                    <a:pt x="926920" y="770206"/>
                    <a:pt x="945192" y="773251"/>
                  </a:cubicBezTo>
                  <a:cubicBezTo>
                    <a:pt x="957341" y="775276"/>
                    <a:pt x="978946" y="786403"/>
                    <a:pt x="988150" y="791662"/>
                  </a:cubicBezTo>
                  <a:cubicBezTo>
                    <a:pt x="994554" y="795321"/>
                    <a:pt x="999821" y="800940"/>
                    <a:pt x="1006561" y="803936"/>
                  </a:cubicBezTo>
                  <a:cubicBezTo>
                    <a:pt x="1018384" y="809191"/>
                    <a:pt x="1043382" y="816210"/>
                    <a:pt x="1043382" y="816210"/>
                  </a:cubicBezTo>
                  <a:cubicBezTo>
                    <a:pt x="1098463" y="813150"/>
                    <a:pt x="1149386" y="812862"/>
                    <a:pt x="1202942" y="803936"/>
                  </a:cubicBezTo>
                  <a:cubicBezTo>
                    <a:pt x="1256416" y="795024"/>
                    <a:pt x="1202117" y="801392"/>
                    <a:pt x="1245900" y="791662"/>
                  </a:cubicBezTo>
                  <a:cubicBezTo>
                    <a:pt x="1273445" y="785541"/>
                    <a:pt x="1311365" y="782342"/>
                    <a:pt x="1337954" y="779388"/>
                  </a:cubicBezTo>
                  <a:cubicBezTo>
                    <a:pt x="1414482" y="760256"/>
                    <a:pt x="1301778" y="786727"/>
                    <a:pt x="1491377" y="767114"/>
                  </a:cubicBezTo>
                  <a:cubicBezTo>
                    <a:pt x="1495505" y="766687"/>
                    <a:pt x="1544120" y="755031"/>
                    <a:pt x="1558883" y="748704"/>
                  </a:cubicBezTo>
                  <a:cubicBezTo>
                    <a:pt x="1567292" y="745100"/>
                    <a:pt x="1575022" y="740034"/>
                    <a:pt x="1583431" y="736430"/>
                  </a:cubicBezTo>
                  <a:cubicBezTo>
                    <a:pt x="1589377" y="733882"/>
                    <a:pt x="1596055" y="733186"/>
                    <a:pt x="1601841" y="730293"/>
                  </a:cubicBezTo>
                  <a:cubicBezTo>
                    <a:pt x="1608438" y="726994"/>
                    <a:pt x="1613655" y="721318"/>
                    <a:pt x="1620252" y="718019"/>
                  </a:cubicBezTo>
                  <a:cubicBezTo>
                    <a:pt x="1626038" y="715126"/>
                    <a:pt x="1632877" y="714775"/>
                    <a:pt x="1638663" y="711882"/>
                  </a:cubicBezTo>
                  <a:cubicBezTo>
                    <a:pt x="1645260" y="708583"/>
                    <a:pt x="1650142" y="702129"/>
                    <a:pt x="1657074" y="699608"/>
                  </a:cubicBezTo>
                  <a:cubicBezTo>
                    <a:pt x="1672927" y="693843"/>
                    <a:pt x="1706169" y="687335"/>
                    <a:pt x="1706169" y="687335"/>
                  </a:cubicBezTo>
                  <a:cubicBezTo>
                    <a:pt x="1712306" y="683244"/>
                    <a:pt x="1717840" y="678057"/>
                    <a:pt x="1724580" y="675061"/>
                  </a:cubicBezTo>
                  <a:cubicBezTo>
                    <a:pt x="1724585" y="675059"/>
                    <a:pt x="1770604" y="659719"/>
                    <a:pt x="1779812" y="656650"/>
                  </a:cubicBezTo>
                  <a:lnTo>
                    <a:pt x="1798222" y="650513"/>
                  </a:lnTo>
                  <a:lnTo>
                    <a:pt x="1816633" y="644376"/>
                  </a:lnTo>
                  <a:cubicBezTo>
                    <a:pt x="1820724" y="638239"/>
                    <a:pt x="1825608" y="632562"/>
                    <a:pt x="1828907" y="625965"/>
                  </a:cubicBezTo>
                  <a:cubicBezTo>
                    <a:pt x="1837553" y="608673"/>
                    <a:pt x="1836373" y="578473"/>
                    <a:pt x="1859592" y="570733"/>
                  </a:cubicBezTo>
                  <a:lnTo>
                    <a:pt x="1896413" y="558459"/>
                  </a:lnTo>
                  <a:cubicBezTo>
                    <a:pt x="1916446" y="551782"/>
                    <a:pt x="1921821" y="549147"/>
                    <a:pt x="1945508" y="546186"/>
                  </a:cubicBezTo>
                  <a:cubicBezTo>
                    <a:pt x="1967928" y="543383"/>
                    <a:pt x="1990512" y="542095"/>
                    <a:pt x="2013014" y="540049"/>
                  </a:cubicBezTo>
                  <a:cubicBezTo>
                    <a:pt x="2056833" y="525443"/>
                    <a:pt x="2039071" y="534952"/>
                    <a:pt x="2068247" y="515501"/>
                  </a:cubicBezTo>
                  <a:cubicBezTo>
                    <a:pt x="2066201" y="509364"/>
                    <a:pt x="2066151" y="502141"/>
                    <a:pt x="2062110" y="497090"/>
                  </a:cubicBezTo>
                  <a:cubicBezTo>
                    <a:pt x="2053457" y="486274"/>
                    <a:pt x="2037418" y="482723"/>
                    <a:pt x="2025288" y="478680"/>
                  </a:cubicBezTo>
                  <a:cubicBezTo>
                    <a:pt x="1990975" y="481539"/>
                    <a:pt x="1954744" y="481739"/>
                    <a:pt x="1920961" y="490953"/>
                  </a:cubicBezTo>
                  <a:cubicBezTo>
                    <a:pt x="1908479" y="494357"/>
                    <a:pt x="1884139" y="503227"/>
                    <a:pt x="1884139" y="503227"/>
                  </a:cubicBezTo>
                  <a:lnTo>
                    <a:pt x="1847318" y="527775"/>
                  </a:lnTo>
                  <a:cubicBezTo>
                    <a:pt x="1841181" y="531866"/>
                    <a:pt x="1835904" y="537717"/>
                    <a:pt x="1828907" y="540049"/>
                  </a:cubicBezTo>
                  <a:cubicBezTo>
                    <a:pt x="1745093" y="567988"/>
                    <a:pt x="1830750" y="537506"/>
                    <a:pt x="1767538" y="564596"/>
                  </a:cubicBezTo>
                  <a:cubicBezTo>
                    <a:pt x="1761592" y="567144"/>
                    <a:pt x="1755073" y="568185"/>
                    <a:pt x="1749127" y="570733"/>
                  </a:cubicBezTo>
                  <a:cubicBezTo>
                    <a:pt x="1740719" y="574337"/>
                    <a:pt x="1732988" y="579403"/>
                    <a:pt x="1724580" y="583007"/>
                  </a:cubicBezTo>
                  <a:cubicBezTo>
                    <a:pt x="1718634" y="585555"/>
                    <a:pt x="1712115" y="586596"/>
                    <a:pt x="1706169" y="589144"/>
                  </a:cubicBezTo>
                  <a:cubicBezTo>
                    <a:pt x="1653084" y="611895"/>
                    <a:pt x="1706387" y="593163"/>
                    <a:pt x="1663210" y="607555"/>
                  </a:cubicBezTo>
                  <a:cubicBezTo>
                    <a:pt x="1657073" y="611646"/>
                    <a:pt x="1651540" y="616834"/>
                    <a:pt x="1644800" y="619829"/>
                  </a:cubicBezTo>
                  <a:cubicBezTo>
                    <a:pt x="1564483" y="655525"/>
                    <a:pt x="1656374" y="605380"/>
                    <a:pt x="1558883" y="644376"/>
                  </a:cubicBezTo>
                  <a:cubicBezTo>
                    <a:pt x="1548655" y="648467"/>
                    <a:pt x="1538265" y="652176"/>
                    <a:pt x="1528198" y="656650"/>
                  </a:cubicBezTo>
                  <a:cubicBezTo>
                    <a:pt x="1519838" y="660365"/>
                    <a:pt x="1512059" y="665320"/>
                    <a:pt x="1503651" y="668924"/>
                  </a:cubicBezTo>
                  <a:cubicBezTo>
                    <a:pt x="1488937" y="675230"/>
                    <a:pt x="1476263" y="676749"/>
                    <a:pt x="1460692" y="681198"/>
                  </a:cubicBezTo>
                  <a:cubicBezTo>
                    <a:pt x="1454472" y="682975"/>
                    <a:pt x="1448625" y="686066"/>
                    <a:pt x="1442282" y="687335"/>
                  </a:cubicBezTo>
                  <a:cubicBezTo>
                    <a:pt x="1407920" y="694207"/>
                    <a:pt x="1357572" y="696951"/>
                    <a:pt x="1325680" y="699608"/>
                  </a:cubicBezTo>
                  <a:cubicBezTo>
                    <a:pt x="1309315" y="703699"/>
                    <a:pt x="1292588" y="706548"/>
                    <a:pt x="1276585" y="711882"/>
                  </a:cubicBezTo>
                  <a:cubicBezTo>
                    <a:pt x="1270448" y="713928"/>
                    <a:pt x="1264394" y="716242"/>
                    <a:pt x="1258174" y="718019"/>
                  </a:cubicBezTo>
                  <a:cubicBezTo>
                    <a:pt x="1250064" y="720336"/>
                    <a:pt x="1241737" y="721839"/>
                    <a:pt x="1233627" y="724156"/>
                  </a:cubicBezTo>
                  <a:cubicBezTo>
                    <a:pt x="1205072" y="732315"/>
                    <a:pt x="1221961" y="731083"/>
                    <a:pt x="1184531" y="736430"/>
                  </a:cubicBezTo>
                  <a:cubicBezTo>
                    <a:pt x="1166193" y="739050"/>
                    <a:pt x="1147680" y="740269"/>
                    <a:pt x="1129299" y="742567"/>
                  </a:cubicBezTo>
                  <a:cubicBezTo>
                    <a:pt x="1114946" y="744361"/>
                    <a:pt x="1100771" y="747709"/>
                    <a:pt x="1086341" y="748704"/>
                  </a:cubicBezTo>
                  <a:cubicBezTo>
                    <a:pt x="1041397" y="751804"/>
                    <a:pt x="996333" y="752795"/>
                    <a:pt x="951329" y="754841"/>
                  </a:cubicBezTo>
                  <a:cubicBezTo>
                    <a:pt x="883616" y="768383"/>
                    <a:pt x="909750" y="760517"/>
                    <a:pt x="871549" y="773251"/>
                  </a:cubicBezTo>
                  <a:cubicBezTo>
                    <a:pt x="857229" y="771205"/>
                    <a:pt x="841528" y="773583"/>
                    <a:pt x="828590" y="767114"/>
                  </a:cubicBezTo>
                  <a:cubicBezTo>
                    <a:pt x="822804" y="764221"/>
                    <a:pt x="824022" y="754980"/>
                    <a:pt x="822453" y="748704"/>
                  </a:cubicBezTo>
                  <a:cubicBezTo>
                    <a:pt x="805103" y="679305"/>
                    <a:pt x="830375" y="760197"/>
                    <a:pt x="804043" y="681198"/>
                  </a:cubicBezTo>
                  <a:lnTo>
                    <a:pt x="797906" y="662787"/>
                  </a:lnTo>
                  <a:lnTo>
                    <a:pt x="791769" y="644376"/>
                  </a:lnTo>
                  <a:cubicBezTo>
                    <a:pt x="809901" y="589982"/>
                    <a:pt x="791185" y="608984"/>
                    <a:pt x="859275" y="601418"/>
                  </a:cubicBezTo>
                  <a:cubicBezTo>
                    <a:pt x="877686" y="603464"/>
                    <a:pt x="895983" y="607555"/>
                    <a:pt x="914507" y="607555"/>
                  </a:cubicBezTo>
                  <a:cubicBezTo>
                    <a:pt x="968287" y="607555"/>
                    <a:pt x="966352" y="606638"/>
                    <a:pt x="1000424" y="595281"/>
                  </a:cubicBezTo>
                  <a:cubicBezTo>
                    <a:pt x="1028559" y="553077"/>
                    <a:pt x="1020306" y="572453"/>
                    <a:pt x="1031108" y="540049"/>
                  </a:cubicBezTo>
                  <a:cubicBezTo>
                    <a:pt x="1029062" y="529821"/>
                    <a:pt x="1029636" y="518694"/>
                    <a:pt x="1024971" y="509364"/>
                  </a:cubicBezTo>
                  <a:cubicBezTo>
                    <a:pt x="1021090" y="501601"/>
                    <a:pt x="1013623" y="495997"/>
                    <a:pt x="1006561" y="490953"/>
                  </a:cubicBezTo>
                  <a:cubicBezTo>
                    <a:pt x="992890" y="481188"/>
                    <a:pt x="958944" y="469844"/>
                    <a:pt x="945192" y="466406"/>
                  </a:cubicBezTo>
                  <a:lnTo>
                    <a:pt x="896096" y="454132"/>
                  </a:lnTo>
                  <a:cubicBezTo>
                    <a:pt x="867457" y="456178"/>
                    <a:pt x="838892" y="460269"/>
                    <a:pt x="810180" y="460269"/>
                  </a:cubicBezTo>
                  <a:cubicBezTo>
                    <a:pt x="801746" y="460269"/>
                    <a:pt x="792218" y="459401"/>
                    <a:pt x="785632" y="454132"/>
                  </a:cubicBezTo>
                  <a:cubicBezTo>
                    <a:pt x="780581" y="450091"/>
                    <a:pt x="781272" y="441941"/>
                    <a:pt x="779495" y="435721"/>
                  </a:cubicBezTo>
                  <a:cubicBezTo>
                    <a:pt x="777178" y="427611"/>
                    <a:pt x="775404" y="419356"/>
                    <a:pt x="773358" y="411174"/>
                  </a:cubicBezTo>
                  <a:cubicBezTo>
                    <a:pt x="769547" y="369253"/>
                    <a:pt x="761280" y="349217"/>
                    <a:pt x="773358" y="312983"/>
                  </a:cubicBezTo>
                  <a:cubicBezTo>
                    <a:pt x="776251" y="304304"/>
                    <a:pt x="781093" y="296378"/>
                    <a:pt x="785632" y="288435"/>
                  </a:cubicBezTo>
                  <a:cubicBezTo>
                    <a:pt x="793735" y="274255"/>
                    <a:pt x="803264" y="261766"/>
                    <a:pt x="816316" y="251614"/>
                  </a:cubicBezTo>
                  <a:cubicBezTo>
                    <a:pt x="827960" y="242557"/>
                    <a:pt x="842707" y="237497"/>
                    <a:pt x="853138" y="227066"/>
                  </a:cubicBezTo>
                  <a:cubicBezTo>
                    <a:pt x="866711" y="213493"/>
                    <a:pt x="872871" y="204926"/>
                    <a:pt x="889959" y="196382"/>
                  </a:cubicBezTo>
                  <a:cubicBezTo>
                    <a:pt x="895745" y="193489"/>
                    <a:pt x="902584" y="193138"/>
                    <a:pt x="908370" y="190245"/>
                  </a:cubicBezTo>
                  <a:cubicBezTo>
                    <a:pt x="943983" y="172439"/>
                    <a:pt x="908290" y="181837"/>
                    <a:pt x="951329" y="165697"/>
                  </a:cubicBezTo>
                  <a:cubicBezTo>
                    <a:pt x="959226" y="162736"/>
                    <a:pt x="967694" y="161606"/>
                    <a:pt x="975876" y="159560"/>
                  </a:cubicBezTo>
                  <a:cubicBezTo>
                    <a:pt x="1004012" y="117357"/>
                    <a:pt x="995759" y="136733"/>
                    <a:pt x="1006561" y="104328"/>
                  </a:cubicBezTo>
                  <a:cubicBezTo>
                    <a:pt x="1004515" y="90009"/>
                    <a:pt x="1009305" y="72788"/>
                    <a:pt x="1000424" y="61370"/>
                  </a:cubicBezTo>
                  <a:cubicBezTo>
                    <a:pt x="994664" y="53965"/>
                    <a:pt x="950688" y="47322"/>
                    <a:pt x="939055" y="42959"/>
                  </a:cubicBezTo>
                  <a:cubicBezTo>
                    <a:pt x="930489" y="39747"/>
                    <a:pt x="922867" y="34401"/>
                    <a:pt x="914507" y="30685"/>
                  </a:cubicBezTo>
                  <a:cubicBezTo>
                    <a:pt x="904440" y="26211"/>
                    <a:pt x="893889" y="22885"/>
                    <a:pt x="883822" y="18411"/>
                  </a:cubicBezTo>
                  <a:cubicBezTo>
                    <a:pt x="838320" y="-1812"/>
                    <a:pt x="878680" y="12605"/>
                    <a:pt x="840864" y="0"/>
                  </a:cubicBezTo>
                  <a:cubicBezTo>
                    <a:pt x="785632" y="2046"/>
                    <a:pt x="730342" y="2891"/>
                    <a:pt x="675167" y="6137"/>
                  </a:cubicBezTo>
                  <a:cubicBezTo>
                    <a:pt x="531022" y="14616"/>
                    <a:pt x="711914" y="8812"/>
                    <a:pt x="601525" y="18411"/>
                  </a:cubicBezTo>
                  <a:cubicBezTo>
                    <a:pt x="564785" y="21606"/>
                    <a:pt x="527882" y="22502"/>
                    <a:pt x="491060" y="24548"/>
                  </a:cubicBezTo>
                  <a:cubicBezTo>
                    <a:pt x="478786" y="26594"/>
                    <a:pt x="466682" y="30685"/>
                    <a:pt x="454239" y="30685"/>
                  </a:cubicBezTo>
                  <a:cubicBezTo>
                    <a:pt x="447770" y="30685"/>
                    <a:pt x="442048" y="26325"/>
                    <a:pt x="435828" y="24548"/>
                  </a:cubicBezTo>
                  <a:cubicBezTo>
                    <a:pt x="427718" y="22231"/>
                    <a:pt x="419390" y="20728"/>
                    <a:pt x="411280" y="18411"/>
                  </a:cubicBezTo>
                  <a:cubicBezTo>
                    <a:pt x="405060" y="16634"/>
                    <a:pt x="399145" y="13843"/>
                    <a:pt x="392869" y="12274"/>
                  </a:cubicBezTo>
                  <a:cubicBezTo>
                    <a:pt x="382750" y="9744"/>
                    <a:pt x="372413" y="8183"/>
                    <a:pt x="362185" y="6137"/>
                  </a:cubicBezTo>
                  <a:cubicBezTo>
                    <a:pt x="364231" y="42959"/>
                    <a:pt x="365127" y="79862"/>
                    <a:pt x="368322" y="116602"/>
                  </a:cubicBezTo>
                  <a:cubicBezTo>
                    <a:pt x="369226" y="126993"/>
                    <a:pt x="372196" y="137104"/>
                    <a:pt x="374459" y="147286"/>
                  </a:cubicBezTo>
                  <a:cubicBezTo>
                    <a:pt x="379597" y="170405"/>
                    <a:pt x="379899" y="169742"/>
                    <a:pt x="386733" y="190245"/>
                  </a:cubicBezTo>
                  <a:cubicBezTo>
                    <a:pt x="384687" y="200473"/>
                    <a:pt x="383126" y="210810"/>
                    <a:pt x="380596" y="220929"/>
                  </a:cubicBezTo>
                  <a:cubicBezTo>
                    <a:pt x="379027" y="227205"/>
                    <a:pt x="379033" y="234766"/>
                    <a:pt x="374459" y="239340"/>
                  </a:cubicBezTo>
                  <a:cubicBezTo>
                    <a:pt x="364028" y="249771"/>
                    <a:pt x="349911" y="255705"/>
                    <a:pt x="337637" y="263888"/>
                  </a:cubicBezTo>
                  <a:lnTo>
                    <a:pt x="319227" y="276161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1CE9BA83-6B02-BC57-E7E0-00E1C81060E8}"/>
                </a:ext>
              </a:extLst>
            </p:cNvPr>
            <p:cNvGrpSpPr/>
            <p:nvPr/>
          </p:nvGrpSpPr>
          <p:grpSpPr>
            <a:xfrm>
              <a:off x="1189028" y="1997565"/>
              <a:ext cx="6691977" cy="2987143"/>
              <a:chOff x="1189028" y="1997565"/>
              <a:chExt cx="6691977" cy="2987143"/>
            </a:xfrm>
          </p:grpSpPr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B59515B0-87D8-A666-94AC-A2BF84E4B8F1}"/>
                  </a:ext>
                </a:extLst>
              </p:cNvPr>
              <p:cNvSpPr/>
              <p:nvPr/>
            </p:nvSpPr>
            <p:spPr>
              <a:xfrm>
                <a:off x="7321239" y="2797513"/>
                <a:ext cx="559766" cy="685951"/>
              </a:xfrm>
              <a:custGeom>
                <a:avLst/>
                <a:gdLst>
                  <a:gd name="connsiteX0" fmla="*/ 20906 w 746355"/>
                  <a:gd name="connsiteY0" fmla="*/ 220929 h 914601"/>
                  <a:gd name="connsiteX1" fmla="*/ 112960 w 746355"/>
                  <a:gd name="connsiteY1" fmla="*/ 355941 h 914601"/>
                  <a:gd name="connsiteX2" fmla="*/ 125234 w 746355"/>
                  <a:gd name="connsiteY2" fmla="*/ 380489 h 914601"/>
                  <a:gd name="connsiteX3" fmla="*/ 131371 w 746355"/>
                  <a:gd name="connsiteY3" fmla="*/ 405036 h 914601"/>
                  <a:gd name="connsiteX4" fmla="*/ 137508 w 746355"/>
                  <a:gd name="connsiteY4" fmla="*/ 423447 h 914601"/>
                  <a:gd name="connsiteX5" fmla="*/ 149782 w 746355"/>
                  <a:gd name="connsiteY5" fmla="*/ 472542 h 914601"/>
                  <a:gd name="connsiteX6" fmla="*/ 162055 w 746355"/>
                  <a:gd name="connsiteY6" fmla="*/ 509364 h 914601"/>
                  <a:gd name="connsiteX7" fmla="*/ 168192 w 746355"/>
                  <a:gd name="connsiteY7" fmla="*/ 527775 h 914601"/>
                  <a:gd name="connsiteX8" fmla="*/ 174329 w 746355"/>
                  <a:gd name="connsiteY8" fmla="*/ 552322 h 914601"/>
                  <a:gd name="connsiteX9" fmla="*/ 205014 w 746355"/>
                  <a:gd name="connsiteY9" fmla="*/ 589144 h 914601"/>
                  <a:gd name="connsiteX10" fmla="*/ 235698 w 746355"/>
                  <a:gd name="connsiteY10" fmla="*/ 625965 h 914601"/>
                  <a:gd name="connsiteX11" fmla="*/ 254109 w 746355"/>
                  <a:gd name="connsiteY11" fmla="*/ 662787 h 914601"/>
                  <a:gd name="connsiteX12" fmla="*/ 260246 w 746355"/>
                  <a:gd name="connsiteY12" fmla="*/ 681198 h 914601"/>
                  <a:gd name="connsiteX13" fmla="*/ 290931 w 746355"/>
                  <a:gd name="connsiteY13" fmla="*/ 711882 h 914601"/>
                  <a:gd name="connsiteX14" fmla="*/ 315478 w 746355"/>
                  <a:gd name="connsiteY14" fmla="*/ 724156 h 914601"/>
                  <a:gd name="connsiteX15" fmla="*/ 364573 w 746355"/>
                  <a:gd name="connsiteY15" fmla="*/ 730293 h 914601"/>
                  <a:gd name="connsiteX16" fmla="*/ 407532 w 746355"/>
                  <a:gd name="connsiteY16" fmla="*/ 748704 h 914601"/>
                  <a:gd name="connsiteX17" fmla="*/ 444353 w 746355"/>
                  <a:gd name="connsiteY17" fmla="*/ 760977 h 914601"/>
                  <a:gd name="connsiteX18" fmla="*/ 493449 w 746355"/>
                  <a:gd name="connsiteY18" fmla="*/ 797799 h 914601"/>
                  <a:gd name="connsiteX19" fmla="*/ 517996 w 746355"/>
                  <a:gd name="connsiteY19" fmla="*/ 816210 h 914601"/>
                  <a:gd name="connsiteX20" fmla="*/ 560955 w 746355"/>
                  <a:gd name="connsiteY20" fmla="*/ 840757 h 914601"/>
                  <a:gd name="connsiteX21" fmla="*/ 579365 w 746355"/>
                  <a:gd name="connsiteY21" fmla="*/ 859168 h 914601"/>
                  <a:gd name="connsiteX22" fmla="*/ 634598 w 746355"/>
                  <a:gd name="connsiteY22" fmla="*/ 889853 h 914601"/>
                  <a:gd name="connsiteX23" fmla="*/ 646871 w 746355"/>
                  <a:gd name="connsiteY23" fmla="*/ 908263 h 914601"/>
                  <a:gd name="connsiteX24" fmla="*/ 714378 w 746355"/>
                  <a:gd name="connsiteY24" fmla="*/ 908263 h 914601"/>
                  <a:gd name="connsiteX25" fmla="*/ 732788 w 746355"/>
                  <a:gd name="connsiteY25" fmla="*/ 902126 h 914601"/>
                  <a:gd name="connsiteX26" fmla="*/ 745062 w 746355"/>
                  <a:gd name="connsiteY26" fmla="*/ 883716 h 914601"/>
                  <a:gd name="connsiteX27" fmla="*/ 726651 w 746355"/>
                  <a:gd name="connsiteY27" fmla="*/ 754840 h 914601"/>
                  <a:gd name="connsiteX28" fmla="*/ 708241 w 746355"/>
                  <a:gd name="connsiteY28" fmla="*/ 711882 h 914601"/>
                  <a:gd name="connsiteX29" fmla="*/ 665282 w 746355"/>
                  <a:gd name="connsiteY29" fmla="*/ 668924 h 914601"/>
                  <a:gd name="connsiteX30" fmla="*/ 646871 w 746355"/>
                  <a:gd name="connsiteY30" fmla="*/ 650513 h 914601"/>
                  <a:gd name="connsiteX31" fmla="*/ 585502 w 746355"/>
                  <a:gd name="connsiteY31" fmla="*/ 619828 h 914601"/>
                  <a:gd name="connsiteX32" fmla="*/ 548681 w 746355"/>
                  <a:gd name="connsiteY32" fmla="*/ 607555 h 914601"/>
                  <a:gd name="connsiteX33" fmla="*/ 517996 w 746355"/>
                  <a:gd name="connsiteY33" fmla="*/ 589144 h 914601"/>
                  <a:gd name="connsiteX34" fmla="*/ 493449 w 746355"/>
                  <a:gd name="connsiteY34" fmla="*/ 570733 h 914601"/>
                  <a:gd name="connsiteX35" fmla="*/ 450490 w 746355"/>
                  <a:gd name="connsiteY35" fmla="*/ 546185 h 914601"/>
                  <a:gd name="connsiteX36" fmla="*/ 432080 w 746355"/>
                  <a:gd name="connsiteY36" fmla="*/ 527775 h 914601"/>
                  <a:gd name="connsiteX37" fmla="*/ 413669 w 746355"/>
                  <a:gd name="connsiteY37" fmla="*/ 515501 h 914601"/>
                  <a:gd name="connsiteX38" fmla="*/ 395258 w 746355"/>
                  <a:gd name="connsiteY38" fmla="*/ 490953 h 914601"/>
                  <a:gd name="connsiteX39" fmla="*/ 370710 w 746355"/>
                  <a:gd name="connsiteY39" fmla="*/ 454132 h 914601"/>
                  <a:gd name="connsiteX40" fmla="*/ 358437 w 746355"/>
                  <a:gd name="connsiteY40" fmla="*/ 435721 h 914601"/>
                  <a:gd name="connsiteX41" fmla="*/ 340026 w 746355"/>
                  <a:gd name="connsiteY41" fmla="*/ 368215 h 914601"/>
                  <a:gd name="connsiteX42" fmla="*/ 333889 w 746355"/>
                  <a:gd name="connsiteY42" fmla="*/ 294572 h 914601"/>
                  <a:gd name="connsiteX43" fmla="*/ 327752 w 746355"/>
                  <a:gd name="connsiteY43" fmla="*/ 122738 h 914601"/>
                  <a:gd name="connsiteX44" fmla="*/ 321615 w 746355"/>
                  <a:gd name="connsiteY44" fmla="*/ 92054 h 914601"/>
                  <a:gd name="connsiteX45" fmla="*/ 309341 w 746355"/>
                  <a:gd name="connsiteY45" fmla="*/ 0 h 914601"/>
                  <a:gd name="connsiteX46" fmla="*/ 266383 w 746355"/>
                  <a:gd name="connsiteY46" fmla="*/ 18411 h 914601"/>
                  <a:gd name="connsiteX47" fmla="*/ 260246 w 746355"/>
                  <a:gd name="connsiteY47" fmla="*/ 36822 h 914601"/>
                  <a:gd name="connsiteX48" fmla="*/ 241835 w 746355"/>
                  <a:gd name="connsiteY48" fmla="*/ 55232 h 914601"/>
                  <a:gd name="connsiteX49" fmla="*/ 211151 w 746355"/>
                  <a:gd name="connsiteY49" fmla="*/ 85917 h 914601"/>
                  <a:gd name="connsiteX50" fmla="*/ 162055 w 746355"/>
                  <a:gd name="connsiteY50" fmla="*/ 141149 h 914601"/>
                  <a:gd name="connsiteX51" fmla="*/ 143645 w 746355"/>
                  <a:gd name="connsiteY51" fmla="*/ 159560 h 914601"/>
                  <a:gd name="connsiteX52" fmla="*/ 106823 w 746355"/>
                  <a:gd name="connsiteY52" fmla="*/ 184108 h 914601"/>
                  <a:gd name="connsiteX53" fmla="*/ 70002 w 746355"/>
                  <a:gd name="connsiteY53" fmla="*/ 202518 h 914601"/>
                  <a:gd name="connsiteX54" fmla="*/ 20906 w 746355"/>
                  <a:gd name="connsiteY54" fmla="*/ 214792 h 914601"/>
                  <a:gd name="connsiteX55" fmla="*/ 2496 w 746355"/>
                  <a:gd name="connsiteY55" fmla="*/ 220929 h 914601"/>
                  <a:gd name="connsiteX56" fmla="*/ 20906 w 746355"/>
                  <a:gd name="connsiteY56" fmla="*/ 220929 h 91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6355" h="914601">
                    <a:moveTo>
                      <a:pt x="20906" y="220929"/>
                    </a:moveTo>
                    <a:cubicBezTo>
                      <a:pt x="39317" y="243431"/>
                      <a:pt x="83152" y="310352"/>
                      <a:pt x="112960" y="355941"/>
                    </a:cubicBezTo>
                    <a:cubicBezTo>
                      <a:pt x="117967" y="363598"/>
                      <a:pt x="122022" y="371923"/>
                      <a:pt x="125234" y="380489"/>
                    </a:cubicBezTo>
                    <a:cubicBezTo>
                      <a:pt x="128195" y="388386"/>
                      <a:pt x="129054" y="396926"/>
                      <a:pt x="131371" y="405036"/>
                    </a:cubicBezTo>
                    <a:cubicBezTo>
                      <a:pt x="133148" y="411256"/>
                      <a:pt x="135806" y="417206"/>
                      <a:pt x="137508" y="423447"/>
                    </a:cubicBezTo>
                    <a:cubicBezTo>
                      <a:pt x="141947" y="439721"/>
                      <a:pt x="144448" y="456539"/>
                      <a:pt x="149782" y="472542"/>
                    </a:cubicBezTo>
                    <a:lnTo>
                      <a:pt x="162055" y="509364"/>
                    </a:lnTo>
                    <a:cubicBezTo>
                      <a:pt x="164101" y="515501"/>
                      <a:pt x="166623" y="521499"/>
                      <a:pt x="168192" y="527775"/>
                    </a:cubicBezTo>
                    <a:cubicBezTo>
                      <a:pt x="170238" y="535957"/>
                      <a:pt x="171007" y="544570"/>
                      <a:pt x="174329" y="552322"/>
                    </a:cubicBezTo>
                    <a:cubicBezTo>
                      <a:pt x="182396" y="571145"/>
                      <a:pt x="192003" y="573531"/>
                      <a:pt x="205014" y="589144"/>
                    </a:cubicBezTo>
                    <a:cubicBezTo>
                      <a:pt x="247734" y="640408"/>
                      <a:pt x="181913" y="572180"/>
                      <a:pt x="235698" y="625965"/>
                    </a:cubicBezTo>
                    <a:cubicBezTo>
                      <a:pt x="251124" y="672242"/>
                      <a:pt x="230315" y="615200"/>
                      <a:pt x="254109" y="662787"/>
                    </a:cubicBezTo>
                    <a:cubicBezTo>
                      <a:pt x="257002" y="668573"/>
                      <a:pt x="257353" y="675412"/>
                      <a:pt x="260246" y="681198"/>
                    </a:cubicBezTo>
                    <a:cubicBezTo>
                      <a:pt x="269247" y="699199"/>
                      <a:pt x="273748" y="702063"/>
                      <a:pt x="290931" y="711882"/>
                    </a:cubicBezTo>
                    <a:cubicBezTo>
                      <a:pt x="298874" y="716421"/>
                      <a:pt x="306603" y="721937"/>
                      <a:pt x="315478" y="724156"/>
                    </a:cubicBezTo>
                    <a:cubicBezTo>
                      <a:pt x="331478" y="728156"/>
                      <a:pt x="348208" y="728247"/>
                      <a:pt x="364573" y="730293"/>
                    </a:cubicBezTo>
                    <a:cubicBezTo>
                      <a:pt x="423845" y="750050"/>
                      <a:pt x="331686" y="718366"/>
                      <a:pt x="407532" y="748704"/>
                    </a:cubicBezTo>
                    <a:cubicBezTo>
                      <a:pt x="419544" y="753509"/>
                      <a:pt x="444353" y="760977"/>
                      <a:pt x="444353" y="760977"/>
                    </a:cubicBezTo>
                    <a:cubicBezTo>
                      <a:pt x="476748" y="793372"/>
                      <a:pt x="447695" y="767296"/>
                      <a:pt x="493449" y="797799"/>
                    </a:cubicBezTo>
                    <a:cubicBezTo>
                      <a:pt x="501959" y="803473"/>
                      <a:pt x="509323" y="810789"/>
                      <a:pt x="517996" y="816210"/>
                    </a:cubicBezTo>
                    <a:cubicBezTo>
                      <a:pt x="542009" y="831218"/>
                      <a:pt x="540682" y="823862"/>
                      <a:pt x="560955" y="840757"/>
                    </a:cubicBezTo>
                    <a:cubicBezTo>
                      <a:pt x="567622" y="846313"/>
                      <a:pt x="572514" y="853840"/>
                      <a:pt x="579365" y="859168"/>
                    </a:cubicBezTo>
                    <a:cubicBezTo>
                      <a:pt x="611017" y="883787"/>
                      <a:pt x="606820" y="880594"/>
                      <a:pt x="634598" y="889853"/>
                    </a:cubicBezTo>
                    <a:cubicBezTo>
                      <a:pt x="638689" y="895990"/>
                      <a:pt x="641112" y="903656"/>
                      <a:pt x="646871" y="908263"/>
                    </a:cubicBezTo>
                    <a:cubicBezTo>
                      <a:pt x="663746" y="921763"/>
                      <a:pt x="702669" y="909727"/>
                      <a:pt x="714378" y="908263"/>
                    </a:cubicBezTo>
                    <a:cubicBezTo>
                      <a:pt x="720515" y="906217"/>
                      <a:pt x="727737" y="906167"/>
                      <a:pt x="732788" y="902126"/>
                    </a:cubicBezTo>
                    <a:cubicBezTo>
                      <a:pt x="738547" y="897519"/>
                      <a:pt x="744653" y="891080"/>
                      <a:pt x="745062" y="883716"/>
                    </a:cubicBezTo>
                    <a:cubicBezTo>
                      <a:pt x="749061" y="811743"/>
                      <a:pt x="744024" y="806957"/>
                      <a:pt x="726651" y="754840"/>
                    </a:cubicBezTo>
                    <a:cubicBezTo>
                      <a:pt x="722314" y="741829"/>
                      <a:pt x="716769" y="722306"/>
                      <a:pt x="708241" y="711882"/>
                    </a:cubicBezTo>
                    <a:cubicBezTo>
                      <a:pt x="695417" y="696209"/>
                      <a:pt x="679602" y="683243"/>
                      <a:pt x="665282" y="668924"/>
                    </a:cubicBezTo>
                    <a:cubicBezTo>
                      <a:pt x="659145" y="662787"/>
                      <a:pt x="654634" y="654394"/>
                      <a:pt x="646871" y="650513"/>
                    </a:cubicBezTo>
                    <a:cubicBezTo>
                      <a:pt x="626415" y="640285"/>
                      <a:pt x="607199" y="627060"/>
                      <a:pt x="585502" y="619828"/>
                    </a:cubicBezTo>
                    <a:cubicBezTo>
                      <a:pt x="573228" y="615737"/>
                      <a:pt x="559775" y="614211"/>
                      <a:pt x="548681" y="607555"/>
                    </a:cubicBezTo>
                    <a:cubicBezTo>
                      <a:pt x="538453" y="601418"/>
                      <a:pt x="527921" y="595761"/>
                      <a:pt x="517996" y="589144"/>
                    </a:cubicBezTo>
                    <a:cubicBezTo>
                      <a:pt x="509486" y="583470"/>
                      <a:pt x="502122" y="576154"/>
                      <a:pt x="493449" y="570733"/>
                    </a:cubicBezTo>
                    <a:cubicBezTo>
                      <a:pt x="469437" y="555725"/>
                      <a:pt x="470762" y="563078"/>
                      <a:pt x="450490" y="546185"/>
                    </a:cubicBezTo>
                    <a:cubicBezTo>
                      <a:pt x="443823" y="540629"/>
                      <a:pt x="438747" y="533331"/>
                      <a:pt x="432080" y="527775"/>
                    </a:cubicBezTo>
                    <a:cubicBezTo>
                      <a:pt x="426414" y="523053"/>
                      <a:pt x="418884" y="520716"/>
                      <a:pt x="413669" y="515501"/>
                    </a:cubicBezTo>
                    <a:cubicBezTo>
                      <a:pt x="406436" y="508268"/>
                      <a:pt x="401124" y="499332"/>
                      <a:pt x="395258" y="490953"/>
                    </a:cubicBezTo>
                    <a:cubicBezTo>
                      <a:pt x="386799" y="478868"/>
                      <a:pt x="378892" y="466406"/>
                      <a:pt x="370710" y="454132"/>
                    </a:cubicBezTo>
                    <a:cubicBezTo>
                      <a:pt x="366619" y="447995"/>
                      <a:pt x="360769" y="442718"/>
                      <a:pt x="358437" y="435721"/>
                    </a:cubicBezTo>
                    <a:cubicBezTo>
                      <a:pt x="342864" y="389004"/>
                      <a:pt x="348700" y="411586"/>
                      <a:pt x="340026" y="368215"/>
                    </a:cubicBezTo>
                    <a:cubicBezTo>
                      <a:pt x="337980" y="343667"/>
                      <a:pt x="335119" y="319174"/>
                      <a:pt x="333889" y="294572"/>
                    </a:cubicBezTo>
                    <a:cubicBezTo>
                      <a:pt x="331027" y="237329"/>
                      <a:pt x="331219" y="179948"/>
                      <a:pt x="327752" y="122738"/>
                    </a:cubicBezTo>
                    <a:cubicBezTo>
                      <a:pt x="327121" y="112327"/>
                      <a:pt x="323330" y="102343"/>
                      <a:pt x="321615" y="92054"/>
                    </a:cubicBezTo>
                    <a:cubicBezTo>
                      <a:pt x="317380" y="66644"/>
                      <a:pt x="312444" y="24825"/>
                      <a:pt x="309341" y="0"/>
                    </a:cubicBezTo>
                    <a:cubicBezTo>
                      <a:pt x="294601" y="3685"/>
                      <a:pt x="276978" y="5167"/>
                      <a:pt x="266383" y="18411"/>
                    </a:cubicBezTo>
                    <a:cubicBezTo>
                      <a:pt x="262342" y="23462"/>
                      <a:pt x="263834" y="31440"/>
                      <a:pt x="260246" y="36822"/>
                    </a:cubicBezTo>
                    <a:cubicBezTo>
                      <a:pt x="255432" y="44043"/>
                      <a:pt x="247391" y="48565"/>
                      <a:pt x="241835" y="55232"/>
                    </a:cubicBezTo>
                    <a:cubicBezTo>
                      <a:pt x="216262" y="85919"/>
                      <a:pt x="244905" y="63413"/>
                      <a:pt x="211151" y="85917"/>
                    </a:cubicBezTo>
                    <a:cubicBezTo>
                      <a:pt x="189248" y="118772"/>
                      <a:pt x="204095" y="99109"/>
                      <a:pt x="162055" y="141149"/>
                    </a:cubicBezTo>
                    <a:cubicBezTo>
                      <a:pt x="155918" y="147286"/>
                      <a:pt x="150866" y="154746"/>
                      <a:pt x="143645" y="159560"/>
                    </a:cubicBezTo>
                    <a:lnTo>
                      <a:pt x="106823" y="184108"/>
                    </a:lnTo>
                    <a:cubicBezTo>
                      <a:pt x="87490" y="196996"/>
                      <a:pt x="91497" y="196656"/>
                      <a:pt x="70002" y="202518"/>
                    </a:cubicBezTo>
                    <a:cubicBezTo>
                      <a:pt x="53727" y="206957"/>
                      <a:pt x="36909" y="209457"/>
                      <a:pt x="20906" y="214792"/>
                    </a:cubicBezTo>
                    <a:cubicBezTo>
                      <a:pt x="14769" y="216838"/>
                      <a:pt x="8282" y="218036"/>
                      <a:pt x="2496" y="220929"/>
                    </a:cubicBezTo>
                    <a:cubicBezTo>
                      <a:pt x="-4101" y="224228"/>
                      <a:pt x="2495" y="198427"/>
                      <a:pt x="20906" y="220929"/>
                    </a:cubicBez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41909EBD-354D-25FC-0163-D67C35C9D8ED}"/>
                  </a:ext>
                </a:extLst>
              </p:cNvPr>
              <p:cNvGrpSpPr/>
              <p:nvPr/>
            </p:nvGrpSpPr>
            <p:grpSpPr>
              <a:xfrm>
                <a:off x="1189028" y="1997565"/>
                <a:ext cx="3838639" cy="2973336"/>
                <a:chOff x="1189028" y="1997565"/>
                <a:chExt cx="3838639" cy="2973336"/>
              </a:xfrm>
            </p:grpSpPr>
            <p:sp>
              <p:nvSpPr>
                <p:cNvPr id="41" name="Freihandform 40">
                  <a:extLst>
                    <a:ext uri="{FF2B5EF4-FFF2-40B4-BE49-F238E27FC236}">
                      <a16:creationId xmlns:a16="http://schemas.microsoft.com/office/drawing/2014/main" id="{2EFE055D-E48F-FA9D-91F8-85618690FD33}"/>
                    </a:ext>
                  </a:extLst>
                </p:cNvPr>
                <p:cNvSpPr/>
                <p:nvPr/>
              </p:nvSpPr>
              <p:spPr>
                <a:xfrm>
                  <a:off x="1831376" y="3728176"/>
                  <a:ext cx="1659317" cy="1242725"/>
                </a:xfrm>
                <a:custGeom>
                  <a:avLst/>
                  <a:gdLst>
                    <a:gd name="connsiteX0" fmla="*/ 2702 w 2212422"/>
                    <a:gd name="connsiteY0" fmla="*/ 245477 h 1656967"/>
                    <a:gd name="connsiteX1" fmla="*/ 57934 w 2212422"/>
                    <a:gd name="connsiteY1" fmla="*/ 300709 h 1656967"/>
                    <a:gd name="connsiteX2" fmla="*/ 76345 w 2212422"/>
                    <a:gd name="connsiteY2" fmla="*/ 306846 h 1656967"/>
                    <a:gd name="connsiteX3" fmla="*/ 88619 w 2212422"/>
                    <a:gd name="connsiteY3" fmla="*/ 331394 h 1656967"/>
                    <a:gd name="connsiteX4" fmla="*/ 100893 w 2212422"/>
                    <a:gd name="connsiteY4" fmla="*/ 349804 h 1656967"/>
                    <a:gd name="connsiteX5" fmla="*/ 107029 w 2212422"/>
                    <a:gd name="connsiteY5" fmla="*/ 368215 h 1656967"/>
                    <a:gd name="connsiteX6" fmla="*/ 119303 w 2212422"/>
                    <a:gd name="connsiteY6" fmla="*/ 386626 h 1656967"/>
                    <a:gd name="connsiteX7" fmla="*/ 137714 w 2212422"/>
                    <a:gd name="connsiteY7" fmla="*/ 423447 h 1656967"/>
                    <a:gd name="connsiteX8" fmla="*/ 143851 w 2212422"/>
                    <a:gd name="connsiteY8" fmla="*/ 441858 h 1656967"/>
                    <a:gd name="connsiteX9" fmla="*/ 168399 w 2212422"/>
                    <a:gd name="connsiteY9" fmla="*/ 478680 h 1656967"/>
                    <a:gd name="connsiteX10" fmla="*/ 174535 w 2212422"/>
                    <a:gd name="connsiteY10" fmla="*/ 503227 h 1656967"/>
                    <a:gd name="connsiteX11" fmla="*/ 180672 w 2212422"/>
                    <a:gd name="connsiteY11" fmla="*/ 521638 h 1656967"/>
                    <a:gd name="connsiteX12" fmla="*/ 192946 w 2212422"/>
                    <a:gd name="connsiteY12" fmla="*/ 705745 h 1656967"/>
                    <a:gd name="connsiteX13" fmla="*/ 205220 w 2212422"/>
                    <a:gd name="connsiteY13" fmla="*/ 748704 h 1656967"/>
                    <a:gd name="connsiteX14" fmla="*/ 211357 w 2212422"/>
                    <a:gd name="connsiteY14" fmla="*/ 773251 h 1656967"/>
                    <a:gd name="connsiteX15" fmla="*/ 223631 w 2212422"/>
                    <a:gd name="connsiteY15" fmla="*/ 791662 h 1656967"/>
                    <a:gd name="connsiteX16" fmla="*/ 229768 w 2212422"/>
                    <a:gd name="connsiteY16" fmla="*/ 810073 h 1656967"/>
                    <a:gd name="connsiteX17" fmla="*/ 254315 w 2212422"/>
                    <a:gd name="connsiteY17" fmla="*/ 846894 h 1656967"/>
                    <a:gd name="connsiteX18" fmla="*/ 266589 w 2212422"/>
                    <a:gd name="connsiteY18" fmla="*/ 883716 h 1656967"/>
                    <a:gd name="connsiteX19" fmla="*/ 272726 w 2212422"/>
                    <a:gd name="connsiteY19" fmla="*/ 902127 h 1656967"/>
                    <a:gd name="connsiteX20" fmla="*/ 285000 w 2212422"/>
                    <a:gd name="connsiteY20" fmla="*/ 920537 h 1656967"/>
                    <a:gd name="connsiteX21" fmla="*/ 291137 w 2212422"/>
                    <a:gd name="connsiteY21" fmla="*/ 938948 h 1656967"/>
                    <a:gd name="connsiteX22" fmla="*/ 303411 w 2212422"/>
                    <a:gd name="connsiteY22" fmla="*/ 957359 h 1656967"/>
                    <a:gd name="connsiteX23" fmla="*/ 315684 w 2212422"/>
                    <a:gd name="connsiteY23" fmla="*/ 981906 h 1656967"/>
                    <a:gd name="connsiteX24" fmla="*/ 352506 w 2212422"/>
                    <a:gd name="connsiteY24" fmla="*/ 1061686 h 1656967"/>
                    <a:gd name="connsiteX25" fmla="*/ 364780 w 2212422"/>
                    <a:gd name="connsiteY25" fmla="*/ 1086234 h 1656967"/>
                    <a:gd name="connsiteX26" fmla="*/ 377054 w 2212422"/>
                    <a:gd name="connsiteY26" fmla="*/ 1123055 h 1656967"/>
                    <a:gd name="connsiteX27" fmla="*/ 389327 w 2212422"/>
                    <a:gd name="connsiteY27" fmla="*/ 1190561 h 1656967"/>
                    <a:gd name="connsiteX28" fmla="*/ 450697 w 2212422"/>
                    <a:gd name="connsiteY28" fmla="*/ 1264204 h 1656967"/>
                    <a:gd name="connsiteX29" fmla="*/ 481381 w 2212422"/>
                    <a:gd name="connsiteY29" fmla="*/ 1294889 h 1656967"/>
                    <a:gd name="connsiteX30" fmla="*/ 499792 w 2212422"/>
                    <a:gd name="connsiteY30" fmla="*/ 1331710 h 1656967"/>
                    <a:gd name="connsiteX31" fmla="*/ 487518 w 2212422"/>
                    <a:gd name="connsiteY31" fmla="*/ 1429901 h 1656967"/>
                    <a:gd name="connsiteX32" fmla="*/ 493655 w 2212422"/>
                    <a:gd name="connsiteY32" fmla="*/ 1497407 h 1656967"/>
                    <a:gd name="connsiteX33" fmla="*/ 505929 w 2212422"/>
                    <a:gd name="connsiteY33" fmla="*/ 1515818 h 1656967"/>
                    <a:gd name="connsiteX34" fmla="*/ 561161 w 2212422"/>
                    <a:gd name="connsiteY34" fmla="*/ 1552639 h 1656967"/>
                    <a:gd name="connsiteX35" fmla="*/ 604119 w 2212422"/>
                    <a:gd name="connsiteY35" fmla="*/ 1558776 h 1656967"/>
                    <a:gd name="connsiteX36" fmla="*/ 677762 w 2212422"/>
                    <a:gd name="connsiteY36" fmla="*/ 1552639 h 1656967"/>
                    <a:gd name="connsiteX37" fmla="*/ 702310 w 2212422"/>
                    <a:gd name="connsiteY37" fmla="*/ 1546502 h 1656967"/>
                    <a:gd name="connsiteX38" fmla="*/ 745268 w 2212422"/>
                    <a:gd name="connsiteY38" fmla="*/ 1540365 h 1656967"/>
                    <a:gd name="connsiteX39" fmla="*/ 843459 w 2212422"/>
                    <a:gd name="connsiteY39" fmla="*/ 1534229 h 1656967"/>
                    <a:gd name="connsiteX40" fmla="*/ 898691 w 2212422"/>
                    <a:gd name="connsiteY40" fmla="*/ 1521955 h 1656967"/>
                    <a:gd name="connsiteX41" fmla="*/ 917102 w 2212422"/>
                    <a:gd name="connsiteY41" fmla="*/ 1515818 h 1656967"/>
                    <a:gd name="connsiteX42" fmla="*/ 960060 w 2212422"/>
                    <a:gd name="connsiteY42" fmla="*/ 1497407 h 1656967"/>
                    <a:gd name="connsiteX43" fmla="*/ 978471 w 2212422"/>
                    <a:gd name="connsiteY43" fmla="*/ 1503544 h 1656967"/>
                    <a:gd name="connsiteX44" fmla="*/ 996882 w 2212422"/>
                    <a:gd name="connsiteY44" fmla="*/ 1546502 h 1656967"/>
                    <a:gd name="connsiteX45" fmla="*/ 1015293 w 2212422"/>
                    <a:gd name="connsiteY45" fmla="*/ 1583324 h 1656967"/>
                    <a:gd name="connsiteX46" fmla="*/ 1021429 w 2212422"/>
                    <a:gd name="connsiteY46" fmla="*/ 1632419 h 1656967"/>
                    <a:gd name="connsiteX47" fmla="*/ 1027566 w 2212422"/>
                    <a:gd name="connsiteY47" fmla="*/ 1650830 h 1656967"/>
                    <a:gd name="connsiteX48" fmla="*/ 1045977 w 2212422"/>
                    <a:gd name="connsiteY48" fmla="*/ 1656967 h 1656967"/>
                    <a:gd name="connsiteX49" fmla="*/ 1101209 w 2212422"/>
                    <a:gd name="connsiteY49" fmla="*/ 1650830 h 1656967"/>
                    <a:gd name="connsiteX50" fmla="*/ 1119620 w 2212422"/>
                    <a:gd name="connsiteY50" fmla="*/ 1644693 h 1656967"/>
                    <a:gd name="connsiteX51" fmla="*/ 1144168 w 2212422"/>
                    <a:gd name="connsiteY51" fmla="*/ 1638556 h 1656967"/>
                    <a:gd name="connsiteX52" fmla="*/ 1180989 w 2212422"/>
                    <a:gd name="connsiteY52" fmla="*/ 1614008 h 1656967"/>
                    <a:gd name="connsiteX53" fmla="*/ 1223948 w 2212422"/>
                    <a:gd name="connsiteY53" fmla="*/ 1595598 h 1656967"/>
                    <a:gd name="connsiteX54" fmla="*/ 1260769 w 2212422"/>
                    <a:gd name="connsiteY54" fmla="*/ 1571050 h 1656967"/>
                    <a:gd name="connsiteX55" fmla="*/ 1322138 w 2212422"/>
                    <a:gd name="connsiteY55" fmla="*/ 1552639 h 1656967"/>
                    <a:gd name="connsiteX56" fmla="*/ 1340549 w 2212422"/>
                    <a:gd name="connsiteY56" fmla="*/ 1540365 h 1656967"/>
                    <a:gd name="connsiteX57" fmla="*/ 1358960 w 2212422"/>
                    <a:gd name="connsiteY57" fmla="*/ 1534229 h 1656967"/>
                    <a:gd name="connsiteX58" fmla="*/ 1383507 w 2212422"/>
                    <a:gd name="connsiteY58" fmla="*/ 1521955 h 1656967"/>
                    <a:gd name="connsiteX59" fmla="*/ 1420329 w 2212422"/>
                    <a:gd name="connsiteY59" fmla="*/ 1503544 h 1656967"/>
                    <a:gd name="connsiteX60" fmla="*/ 1561478 w 2212422"/>
                    <a:gd name="connsiteY60" fmla="*/ 1485133 h 1656967"/>
                    <a:gd name="connsiteX61" fmla="*/ 1659668 w 2212422"/>
                    <a:gd name="connsiteY61" fmla="*/ 1478996 h 1656967"/>
                    <a:gd name="connsiteX62" fmla="*/ 1702627 w 2212422"/>
                    <a:gd name="connsiteY62" fmla="*/ 1472859 h 1656967"/>
                    <a:gd name="connsiteX63" fmla="*/ 1733311 w 2212422"/>
                    <a:gd name="connsiteY63" fmla="*/ 1466722 h 1656967"/>
                    <a:gd name="connsiteX64" fmla="*/ 1794680 w 2212422"/>
                    <a:gd name="connsiteY64" fmla="*/ 1460586 h 1656967"/>
                    <a:gd name="connsiteX65" fmla="*/ 1825365 w 2212422"/>
                    <a:gd name="connsiteY65" fmla="*/ 1454449 h 1656967"/>
                    <a:gd name="connsiteX66" fmla="*/ 1862186 w 2212422"/>
                    <a:gd name="connsiteY66" fmla="*/ 1448312 h 1656967"/>
                    <a:gd name="connsiteX67" fmla="*/ 1917419 w 2212422"/>
                    <a:gd name="connsiteY67" fmla="*/ 1423764 h 1656967"/>
                    <a:gd name="connsiteX68" fmla="*/ 1954240 w 2212422"/>
                    <a:gd name="connsiteY68" fmla="*/ 1411490 h 1656967"/>
                    <a:gd name="connsiteX69" fmla="*/ 1991062 w 2212422"/>
                    <a:gd name="connsiteY69" fmla="*/ 1399216 h 1656967"/>
                    <a:gd name="connsiteX70" fmla="*/ 2009472 w 2212422"/>
                    <a:gd name="connsiteY70" fmla="*/ 1393080 h 1656967"/>
                    <a:gd name="connsiteX71" fmla="*/ 2064705 w 2212422"/>
                    <a:gd name="connsiteY71" fmla="*/ 1368532 h 1656967"/>
                    <a:gd name="connsiteX72" fmla="*/ 2101526 w 2212422"/>
                    <a:gd name="connsiteY72" fmla="*/ 1356258 h 1656967"/>
                    <a:gd name="connsiteX73" fmla="*/ 2169032 w 2212422"/>
                    <a:gd name="connsiteY73" fmla="*/ 1350121 h 1656967"/>
                    <a:gd name="connsiteX74" fmla="*/ 2199717 w 2212422"/>
                    <a:gd name="connsiteY74" fmla="*/ 1343984 h 1656967"/>
                    <a:gd name="connsiteX75" fmla="*/ 2205854 w 2212422"/>
                    <a:gd name="connsiteY75" fmla="*/ 1282615 h 1656967"/>
                    <a:gd name="connsiteX76" fmla="*/ 2119937 w 2212422"/>
                    <a:gd name="connsiteY76" fmla="*/ 1294889 h 1656967"/>
                    <a:gd name="connsiteX77" fmla="*/ 2083115 w 2212422"/>
                    <a:gd name="connsiteY77" fmla="*/ 1307163 h 1656967"/>
                    <a:gd name="connsiteX78" fmla="*/ 2046294 w 2212422"/>
                    <a:gd name="connsiteY78" fmla="*/ 1319437 h 1656967"/>
                    <a:gd name="connsiteX79" fmla="*/ 2027883 w 2212422"/>
                    <a:gd name="connsiteY79" fmla="*/ 1325573 h 1656967"/>
                    <a:gd name="connsiteX80" fmla="*/ 1997199 w 2212422"/>
                    <a:gd name="connsiteY80" fmla="*/ 1331710 h 1656967"/>
                    <a:gd name="connsiteX81" fmla="*/ 1917419 w 2212422"/>
                    <a:gd name="connsiteY81" fmla="*/ 1343984 h 1656967"/>
                    <a:gd name="connsiteX82" fmla="*/ 1856050 w 2212422"/>
                    <a:gd name="connsiteY82" fmla="*/ 1350121 h 1656967"/>
                    <a:gd name="connsiteX83" fmla="*/ 1659668 w 2212422"/>
                    <a:gd name="connsiteY83" fmla="*/ 1356258 h 1656967"/>
                    <a:gd name="connsiteX84" fmla="*/ 1604436 w 2212422"/>
                    <a:gd name="connsiteY84" fmla="*/ 1362395 h 1656967"/>
                    <a:gd name="connsiteX85" fmla="*/ 1536930 w 2212422"/>
                    <a:gd name="connsiteY85" fmla="*/ 1374669 h 1656967"/>
                    <a:gd name="connsiteX86" fmla="*/ 1383507 w 2212422"/>
                    <a:gd name="connsiteY86" fmla="*/ 1368532 h 1656967"/>
                    <a:gd name="connsiteX87" fmla="*/ 1352823 w 2212422"/>
                    <a:gd name="connsiteY87" fmla="*/ 1362395 h 1656967"/>
                    <a:gd name="connsiteX88" fmla="*/ 1297591 w 2212422"/>
                    <a:gd name="connsiteY88" fmla="*/ 1356258 h 1656967"/>
                    <a:gd name="connsiteX89" fmla="*/ 1180989 w 2212422"/>
                    <a:gd name="connsiteY89" fmla="*/ 1343984 h 1656967"/>
                    <a:gd name="connsiteX90" fmla="*/ 1144168 w 2212422"/>
                    <a:gd name="connsiteY90" fmla="*/ 1337847 h 1656967"/>
                    <a:gd name="connsiteX91" fmla="*/ 1125757 w 2212422"/>
                    <a:gd name="connsiteY91" fmla="*/ 1331710 h 1656967"/>
                    <a:gd name="connsiteX92" fmla="*/ 1095072 w 2212422"/>
                    <a:gd name="connsiteY92" fmla="*/ 1325573 h 1656967"/>
                    <a:gd name="connsiteX93" fmla="*/ 1064388 w 2212422"/>
                    <a:gd name="connsiteY93" fmla="*/ 1294889 h 1656967"/>
                    <a:gd name="connsiteX94" fmla="*/ 1045977 w 2212422"/>
                    <a:gd name="connsiteY94" fmla="*/ 1258067 h 1656967"/>
                    <a:gd name="connsiteX95" fmla="*/ 1021429 w 2212422"/>
                    <a:gd name="connsiteY95" fmla="*/ 1221246 h 1656967"/>
                    <a:gd name="connsiteX96" fmla="*/ 996882 w 2212422"/>
                    <a:gd name="connsiteY96" fmla="*/ 1166014 h 1656967"/>
                    <a:gd name="connsiteX97" fmla="*/ 978471 w 2212422"/>
                    <a:gd name="connsiteY97" fmla="*/ 1129192 h 1656967"/>
                    <a:gd name="connsiteX98" fmla="*/ 966197 w 2212422"/>
                    <a:gd name="connsiteY98" fmla="*/ 1092371 h 1656967"/>
                    <a:gd name="connsiteX99" fmla="*/ 960060 w 2212422"/>
                    <a:gd name="connsiteY99" fmla="*/ 1073960 h 1656967"/>
                    <a:gd name="connsiteX100" fmla="*/ 953923 w 2212422"/>
                    <a:gd name="connsiteY100" fmla="*/ 1055549 h 1656967"/>
                    <a:gd name="connsiteX101" fmla="*/ 935513 w 2212422"/>
                    <a:gd name="connsiteY101" fmla="*/ 994180 h 1656967"/>
                    <a:gd name="connsiteX102" fmla="*/ 904828 w 2212422"/>
                    <a:gd name="connsiteY102" fmla="*/ 957359 h 1656967"/>
                    <a:gd name="connsiteX103" fmla="*/ 892554 w 2212422"/>
                    <a:gd name="connsiteY103" fmla="*/ 920537 h 1656967"/>
                    <a:gd name="connsiteX104" fmla="*/ 880280 w 2212422"/>
                    <a:gd name="connsiteY104" fmla="*/ 865305 h 1656967"/>
                    <a:gd name="connsiteX105" fmla="*/ 861870 w 2212422"/>
                    <a:gd name="connsiteY105" fmla="*/ 803936 h 1656967"/>
                    <a:gd name="connsiteX106" fmla="*/ 837322 w 2212422"/>
                    <a:gd name="connsiteY106" fmla="*/ 767114 h 1656967"/>
                    <a:gd name="connsiteX107" fmla="*/ 825048 w 2212422"/>
                    <a:gd name="connsiteY107" fmla="*/ 730293 h 1656967"/>
                    <a:gd name="connsiteX108" fmla="*/ 812774 w 2212422"/>
                    <a:gd name="connsiteY108" fmla="*/ 687335 h 1656967"/>
                    <a:gd name="connsiteX109" fmla="*/ 794364 w 2212422"/>
                    <a:gd name="connsiteY109" fmla="*/ 552322 h 1656967"/>
                    <a:gd name="connsiteX110" fmla="*/ 775953 w 2212422"/>
                    <a:gd name="connsiteY110" fmla="*/ 497090 h 1656967"/>
                    <a:gd name="connsiteX111" fmla="*/ 769816 w 2212422"/>
                    <a:gd name="connsiteY111" fmla="*/ 478680 h 1656967"/>
                    <a:gd name="connsiteX112" fmla="*/ 763679 w 2212422"/>
                    <a:gd name="connsiteY112" fmla="*/ 460269 h 1656967"/>
                    <a:gd name="connsiteX113" fmla="*/ 757542 w 2212422"/>
                    <a:gd name="connsiteY113" fmla="*/ 398900 h 1656967"/>
                    <a:gd name="connsiteX114" fmla="*/ 751405 w 2212422"/>
                    <a:gd name="connsiteY114" fmla="*/ 362078 h 1656967"/>
                    <a:gd name="connsiteX115" fmla="*/ 739131 w 2212422"/>
                    <a:gd name="connsiteY115" fmla="*/ 147286 h 1656967"/>
                    <a:gd name="connsiteX116" fmla="*/ 726858 w 2212422"/>
                    <a:gd name="connsiteY116" fmla="*/ 98191 h 1656967"/>
                    <a:gd name="connsiteX117" fmla="*/ 720721 w 2212422"/>
                    <a:gd name="connsiteY117" fmla="*/ 67506 h 1656967"/>
                    <a:gd name="connsiteX118" fmla="*/ 714584 w 2212422"/>
                    <a:gd name="connsiteY118" fmla="*/ 49096 h 1656967"/>
                    <a:gd name="connsiteX119" fmla="*/ 616393 w 2212422"/>
                    <a:gd name="connsiteY119" fmla="*/ 12274 h 1656967"/>
                    <a:gd name="connsiteX120" fmla="*/ 567298 w 2212422"/>
                    <a:gd name="connsiteY120" fmla="*/ 0 h 1656967"/>
                    <a:gd name="connsiteX121" fmla="*/ 469107 w 2212422"/>
                    <a:gd name="connsiteY121" fmla="*/ 6137 h 1656967"/>
                    <a:gd name="connsiteX122" fmla="*/ 450697 w 2212422"/>
                    <a:gd name="connsiteY122" fmla="*/ 12274 h 1656967"/>
                    <a:gd name="connsiteX123" fmla="*/ 420012 w 2212422"/>
                    <a:gd name="connsiteY123" fmla="*/ 18411 h 1656967"/>
                    <a:gd name="connsiteX124" fmla="*/ 364780 w 2212422"/>
                    <a:gd name="connsiteY124" fmla="*/ 30685 h 1656967"/>
                    <a:gd name="connsiteX125" fmla="*/ 309548 w 2212422"/>
                    <a:gd name="connsiteY125" fmla="*/ 55233 h 1656967"/>
                    <a:gd name="connsiteX126" fmla="*/ 260452 w 2212422"/>
                    <a:gd name="connsiteY126" fmla="*/ 67506 h 1656967"/>
                    <a:gd name="connsiteX127" fmla="*/ 242042 w 2212422"/>
                    <a:gd name="connsiteY127" fmla="*/ 73643 h 1656967"/>
                    <a:gd name="connsiteX128" fmla="*/ 199083 w 2212422"/>
                    <a:gd name="connsiteY128" fmla="*/ 85917 h 1656967"/>
                    <a:gd name="connsiteX129" fmla="*/ 180672 w 2212422"/>
                    <a:gd name="connsiteY129" fmla="*/ 98191 h 1656967"/>
                    <a:gd name="connsiteX130" fmla="*/ 156125 w 2212422"/>
                    <a:gd name="connsiteY130" fmla="*/ 110465 h 1656967"/>
                    <a:gd name="connsiteX131" fmla="*/ 137714 w 2212422"/>
                    <a:gd name="connsiteY131" fmla="*/ 128875 h 1656967"/>
                    <a:gd name="connsiteX132" fmla="*/ 100893 w 2212422"/>
                    <a:gd name="connsiteY132" fmla="*/ 153423 h 1656967"/>
                    <a:gd name="connsiteX133" fmla="*/ 82482 w 2212422"/>
                    <a:gd name="connsiteY133" fmla="*/ 165697 h 1656967"/>
                    <a:gd name="connsiteX134" fmla="*/ 64071 w 2212422"/>
                    <a:gd name="connsiteY134" fmla="*/ 184108 h 1656967"/>
                    <a:gd name="connsiteX135" fmla="*/ 45660 w 2212422"/>
                    <a:gd name="connsiteY135" fmla="*/ 190245 h 1656967"/>
                    <a:gd name="connsiteX136" fmla="*/ 27250 w 2212422"/>
                    <a:gd name="connsiteY136" fmla="*/ 202518 h 1656967"/>
                    <a:gd name="connsiteX137" fmla="*/ 8839 w 2212422"/>
                    <a:gd name="connsiteY137" fmla="*/ 239340 h 1656967"/>
                    <a:gd name="connsiteX138" fmla="*/ 2702 w 2212422"/>
                    <a:gd name="connsiteY138" fmla="*/ 245477 h 165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2212422" h="1656967">
                      <a:moveTo>
                        <a:pt x="2702" y="245477"/>
                      </a:moveTo>
                      <a:cubicBezTo>
                        <a:pt x="10885" y="255705"/>
                        <a:pt x="32357" y="287920"/>
                        <a:pt x="57934" y="300709"/>
                      </a:cubicBezTo>
                      <a:cubicBezTo>
                        <a:pt x="63720" y="303602"/>
                        <a:pt x="70208" y="304800"/>
                        <a:pt x="76345" y="306846"/>
                      </a:cubicBezTo>
                      <a:cubicBezTo>
                        <a:pt x="80436" y="315029"/>
                        <a:pt x="84080" y="323451"/>
                        <a:pt x="88619" y="331394"/>
                      </a:cubicBezTo>
                      <a:cubicBezTo>
                        <a:pt x="92278" y="337798"/>
                        <a:pt x="97595" y="343207"/>
                        <a:pt x="100893" y="349804"/>
                      </a:cubicBezTo>
                      <a:cubicBezTo>
                        <a:pt x="103786" y="355590"/>
                        <a:pt x="104136" y="362429"/>
                        <a:pt x="107029" y="368215"/>
                      </a:cubicBezTo>
                      <a:cubicBezTo>
                        <a:pt x="110327" y="374812"/>
                        <a:pt x="116004" y="380029"/>
                        <a:pt x="119303" y="386626"/>
                      </a:cubicBezTo>
                      <a:cubicBezTo>
                        <a:pt x="144708" y="437436"/>
                        <a:pt x="102542" y="370692"/>
                        <a:pt x="137714" y="423447"/>
                      </a:cubicBezTo>
                      <a:cubicBezTo>
                        <a:pt x="139760" y="429584"/>
                        <a:pt x="140709" y="436203"/>
                        <a:pt x="143851" y="441858"/>
                      </a:cubicBezTo>
                      <a:cubicBezTo>
                        <a:pt x="151015" y="454753"/>
                        <a:pt x="168399" y="478680"/>
                        <a:pt x="168399" y="478680"/>
                      </a:cubicBezTo>
                      <a:cubicBezTo>
                        <a:pt x="170444" y="486862"/>
                        <a:pt x="172218" y="495117"/>
                        <a:pt x="174535" y="503227"/>
                      </a:cubicBezTo>
                      <a:cubicBezTo>
                        <a:pt x="176312" y="509447"/>
                        <a:pt x="180135" y="515191"/>
                        <a:pt x="180672" y="521638"/>
                      </a:cubicBezTo>
                      <a:cubicBezTo>
                        <a:pt x="187686" y="605803"/>
                        <a:pt x="182061" y="634996"/>
                        <a:pt x="192946" y="705745"/>
                      </a:cubicBezTo>
                      <a:cubicBezTo>
                        <a:pt x="196143" y="726528"/>
                        <a:pt x="199874" y="729992"/>
                        <a:pt x="205220" y="748704"/>
                      </a:cubicBezTo>
                      <a:cubicBezTo>
                        <a:pt x="207537" y="756814"/>
                        <a:pt x="208035" y="765499"/>
                        <a:pt x="211357" y="773251"/>
                      </a:cubicBezTo>
                      <a:cubicBezTo>
                        <a:pt x="214263" y="780030"/>
                        <a:pt x="220332" y="785065"/>
                        <a:pt x="223631" y="791662"/>
                      </a:cubicBezTo>
                      <a:cubicBezTo>
                        <a:pt x="226524" y="797448"/>
                        <a:pt x="226626" y="804418"/>
                        <a:pt x="229768" y="810073"/>
                      </a:cubicBezTo>
                      <a:cubicBezTo>
                        <a:pt x="236932" y="822968"/>
                        <a:pt x="249650" y="832900"/>
                        <a:pt x="254315" y="846894"/>
                      </a:cubicBezTo>
                      <a:lnTo>
                        <a:pt x="266589" y="883716"/>
                      </a:lnTo>
                      <a:cubicBezTo>
                        <a:pt x="268635" y="889853"/>
                        <a:pt x="269138" y="896745"/>
                        <a:pt x="272726" y="902127"/>
                      </a:cubicBezTo>
                      <a:lnTo>
                        <a:pt x="285000" y="920537"/>
                      </a:lnTo>
                      <a:cubicBezTo>
                        <a:pt x="287046" y="926674"/>
                        <a:pt x="288244" y="933162"/>
                        <a:pt x="291137" y="938948"/>
                      </a:cubicBezTo>
                      <a:cubicBezTo>
                        <a:pt x="294436" y="945545"/>
                        <a:pt x="299752" y="950955"/>
                        <a:pt x="303411" y="957359"/>
                      </a:cubicBezTo>
                      <a:cubicBezTo>
                        <a:pt x="307950" y="965302"/>
                        <a:pt x="311969" y="973546"/>
                        <a:pt x="315684" y="981906"/>
                      </a:cubicBezTo>
                      <a:cubicBezTo>
                        <a:pt x="353814" y="1067699"/>
                        <a:pt x="291374" y="939424"/>
                        <a:pt x="352506" y="1061686"/>
                      </a:cubicBezTo>
                      <a:cubicBezTo>
                        <a:pt x="356597" y="1069869"/>
                        <a:pt x="361887" y="1077555"/>
                        <a:pt x="364780" y="1086234"/>
                      </a:cubicBezTo>
                      <a:lnTo>
                        <a:pt x="377054" y="1123055"/>
                      </a:lnTo>
                      <a:cubicBezTo>
                        <a:pt x="377313" y="1125128"/>
                        <a:pt x="380596" y="1177465"/>
                        <a:pt x="389327" y="1190561"/>
                      </a:cubicBezTo>
                      <a:cubicBezTo>
                        <a:pt x="465677" y="1305086"/>
                        <a:pt x="405351" y="1209788"/>
                        <a:pt x="450697" y="1264204"/>
                      </a:cubicBezTo>
                      <a:cubicBezTo>
                        <a:pt x="476269" y="1294891"/>
                        <a:pt x="447625" y="1272385"/>
                        <a:pt x="481381" y="1294889"/>
                      </a:cubicBezTo>
                      <a:cubicBezTo>
                        <a:pt x="487586" y="1304196"/>
                        <a:pt x="499792" y="1319007"/>
                        <a:pt x="499792" y="1331710"/>
                      </a:cubicBezTo>
                      <a:cubicBezTo>
                        <a:pt x="499792" y="1347180"/>
                        <a:pt x="490235" y="1410880"/>
                        <a:pt x="487518" y="1429901"/>
                      </a:cubicBezTo>
                      <a:cubicBezTo>
                        <a:pt x="489564" y="1452403"/>
                        <a:pt x="488921" y="1475314"/>
                        <a:pt x="493655" y="1497407"/>
                      </a:cubicBezTo>
                      <a:cubicBezTo>
                        <a:pt x="495200" y="1504619"/>
                        <a:pt x="501207" y="1510152"/>
                        <a:pt x="505929" y="1515818"/>
                      </a:cubicBezTo>
                      <a:cubicBezTo>
                        <a:pt x="520289" y="1533050"/>
                        <a:pt x="538646" y="1548136"/>
                        <a:pt x="561161" y="1552639"/>
                      </a:cubicBezTo>
                      <a:cubicBezTo>
                        <a:pt x="575345" y="1555476"/>
                        <a:pt x="589800" y="1556730"/>
                        <a:pt x="604119" y="1558776"/>
                      </a:cubicBezTo>
                      <a:cubicBezTo>
                        <a:pt x="628667" y="1556730"/>
                        <a:pt x="653319" y="1555694"/>
                        <a:pt x="677762" y="1552639"/>
                      </a:cubicBezTo>
                      <a:cubicBezTo>
                        <a:pt x="686131" y="1551593"/>
                        <a:pt x="694012" y="1548011"/>
                        <a:pt x="702310" y="1546502"/>
                      </a:cubicBezTo>
                      <a:cubicBezTo>
                        <a:pt x="716541" y="1543914"/>
                        <a:pt x="730858" y="1541618"/>
                        <a:pt x="745268" y="1540365"/>
                      </a:cubicBezTo>
                      <a:cubicBezTo>
                        <a:pt x="777939" y="1537524"/>
                        <a:pt x="810729" y="1536274"/>
                        <a:pt x="843459" y="1534229"/>
                      </a:cubicBezTo>
                      <a:cubicBezTo>
                        <a:pt x="864554" y="1530010"/>
                        <a:pt x="878466" y="1527734"/>
                        <a:pt x="898691" y="1521955"/>
                      </a:cubicBezTo>
                      <a:cubicBezTo>
                        <a:pt x="904911" y="1520178"/>
                        <a:pt x="911316" y="1518711"/>
                        <a:pt x="917102" y="1515818"/>
                      </a:cubicBezTo>
                      <a:cubicBezTo>
                        <a:pt x="959484" y="1494627"/>
                        <a:pt x="908972" y="1510180"/>
                        <a:pt x="960060" y="1497407"/>
                      </a:cubicBezTo>
                      <a:cubicBezTo>
                        <a:pt x="966197" y="1499453"/>
                        <a:pt x="973897" y="1498970"/>
                        <a:pt x="978471" y="1503544"/>
                      </a:cubicBezTo>
                      <a:cubicBezTo>
                        <a:pt x="991241" y="1516314"/>
                        <a:pt x="989547" y="1531832"/>
                        <a:pt x="996882" y="1546502"/>
                      </a:cubicBezTo>
                      <a:cubicBezTo>
                        <a:pt x="1020674" y="1594085"/>
                        <a:pt x="999869" y="1537051"/>
                        <a:pt x="1015293" y="1583324"/>
                      </a:cubicBezTo>
                      <a:cubicBezTo>
                        <a:pt x="1017338" y="1599689"/>
                        <a:pt x="1018479" y="1616193"/>
                        <a:pt x="1021429" y="1632419"/>
                      </a:cubicBezTo>
                      <a:cubicBezTo>
                        <a:pt x="1022586" y="1638784"/>
                        <a:pt x="1022992" y="1646256"/>
                        <a:pt x="1027566" y="1650830"/>
                      </a:cubicBezTo>
                      <a:cubicBezTo>
                        <a:pt x="1032140" y="1655404"/>
                        <a:pt x="1039840" y="1654921"/>
                        <a:pt x="1045977" y="1656967"/>
                      </a:cubicBezTo>
                      <a:cubicBezTo>
                        <a:pt x="1064388" y="1654921"/>
                        <a:pt x="1082937" y="1653875"/>
                        <a:pt x="1101209" y="1650830"/>
                      </a:cubicBezTo>
                      <a:cubicBezTo>
                        <a:pt x="1107590" y="1649766"/>
                        <a:pt x="1113400" y="1646470"/>
                        <a:pt x="1119620" y="1644693"/>
                      </a:cubicBezTo>
                      <a:cubicBezTo>
                        <a:pt x="1127730" y="1642376"/>
                        <a:pt x="1135985" y="1640602"/>
                        <a:pt x="1144168" y="1638556"/>
                      </a:cubicBezTo>
                      <a:cubicBezTo>
                        <a:pt x="1156442" y="1630373"/>
                        <a:pt x="1166995" y="1618673"/>
                        <a:pt x="1180989" y="1614008"/>
                      </a:cubicBezTo>
                      <a:cubicBezTo>
                        <a:pt x="1200032" y="1607660"/>
                        <a:pt x="1204993" y="1606971"/>
                        <a:pt x="1223948" y="1595598"/>
                      </a:cubicBezTo>
                      <a:cubicBezTo>
                        <a:pt x="1236597" y="1588009"/>
                        <a:pt x="1246458" y="1574628"/>
                        <a:pt x="1260769" y="1571050"/>
                      </a:cubicBezTo>
                      <a:cubicBezTo>
                        <a:pt x="1274492" y="1567619"/>
                        <a:pt x="1313172" y="1558616"/>
                        <a:pt x="1322138" y="1552639"/>
                      </a:cubicBezTo>
                      <a:cubicBezTo>
                        <a:pt x="1328275" y="1548548"/>
                        <a:pt x="1333952" y="1543663"/>
                        <a:pt x="1340549" y="1540365"/>
                      </a:cubicBezTo>
                      <a:cubicBezTo>
                        <a:pt x="1346335" y="1537472"/>
                        <a:pt x="1353014" y="1536777"/>
                        <a:pt x="1358960" y="1534229"/>
                      </a:cubicBezTo>
                      <a:cubicBezTo>
                        <a:pt x="1367369" y="1530625"/>
                        <a:pt x="1375564" y="1526494"/>
                        <a:pt x="1383507" y="1521955"/>
                      </a:cubicBezTo>
                      <a:cubicBezTo>
                        <a:pt x="1416816" y="1502921"/>
                        <a:pt x="1386575" y="1514795"/>
                        <a:pt x="1420329" y="1503544"/>
                      </a:cubicBezTo>
                      <a:cubicBezTo>
                        <a:pt x="1473036" y="1468404"/>
                        <a:pt x="1430190" y="1492427"/>
                        <a:pt x="1561478" y="1485133"/>
                      </a:cubicBezTo>
                      <a:lnTo>
                        <a:pt x="1659668" y="1478996"/>
                      </a:lnTo>
                      <a:cubicBezTo>
                        <a:pt x="1673988" y="1476950"/>
                        <a:pt x="1688359" y="1475237"/>
                        <a:pt x="1702627" y="1472859"/>
                      </a:cubicBezTo>
                      <a:cubicBezTo>
                        <a:pt x="1712916" y="1471144"/>
                        <a:pt x="1722972" y="1468100"/>
                        <a:pt x="1733311" y="1466722"/>
                      </a:cubicBezTo>
                      <a:cubicBezTo>
                        <a:pt x="1753689" y="1464005"/>
                        <a:pt x="1774224" y="1462631"/>
                        <a:pt x="1794680" y="1460586"/>
                      </a:cubicBezTo>
                      <a:lnTo>
                        <a:pt x="1825365" y="1454449"/>
                      </a:lnTo>
                      <a:cubicBezTo>
                        <a:pt x="1837607" y="1452223"/>
                        <a:pt x="1850115" y="1451330"/>
                        <a:pt x="1862186" y="1448312"/>
                      </a:cubicBezTo>
                      <a:cubicBezTo>
                        <a:pt x="1945713" y="1427430"/>
                        <a:pt x="1865606" y="1446792"/>
                        <a:pt x="1917419" y="1423764"/>
                      </a:cubicBezTo>
                      <a:cubicBezTo>
                        <a:pt x="1929242" y="1418509"/>
                        <a:pt x="1941966" y="1415581"/>
                        <a:pt x="1954240" y="1411490"/>
                      </a:cubicBezTo>
                      <a:lnTo>
                        <a:pt x="1991062" y="1399216"/>
                      </a:lnTo>
                      <a:lnTo>
                        <a:pt x="2009472" y="1393080"/>
                      </a:lnTo>
                      <a:cubicBezTo>
                        <a:pt x="2038648" y="1373629"/>
                        <a:pt x="2020885" y="1383139"/>
                        <a:pt x="2064705" y="1368532"/>
                      </a:cubicBezTo>
                      <a:cubicBezTo>
                        <a:pt x="2064707" y="1368531"/>
                        <a:pt x="2101524" y="1356258"/>
                        <a:pt x="2101526" y="1356258"/>
                      </a:cubicBezTo>
                      <a:lnTo>
                        <a:pt x="2169032" y="1350121"/>
                      </a:lnTo>
                      <a:cubicBezTo>
                        <a:pt x="2179260" y="1348075"/>
                        <a:pt x="2190660" y="1349159"/>
                        <a:pt x="2199717" y="1343984"/>
                      </a:cubicBezTo>
                      <a:cubicBezTo>
                        <a:pt x="2222504" y="1330963"/>
                        <a:pt x="2208152" y="1298702"/>
                        <a:pt x="2205854" y="1282615"/>
                      </a:cubicBezTo>
                      <a:cubicBezTo>
                        <a:pt x="2191321" y="1284432"/>
                        <a:pt x="2137635" y="1290464"/>
                        <a:pt x="2119937" y="1294889"/>
                      </a:cubicBezTo>
                      <a:cubicBezTo>
                        <a:pt x="2107385" y="1298027"/>
                        <a:pt x="2095389" y="1303072"/>
                        <a:pt x="2083115" y="1307163"/>
                      </a:cubicBezTo>
                      <a:lnTo>
                        <a:pt x="2046294" y="1319437"/>
                      </a:lnTo>
                      <a:cubicBezTo>
                        <a:pt x="2040157" y="1321482"/>
                        <a:pt x="2034226" y="1324304"/>
                        <a:pt x="2027883" y="1325573"/>
                      </a:cubicBezTo>
                      <a:lnTo>
                        <a:pt x="1997199" y="1331710"/>
                      </a:lnTo>
                      <a:cubicBezTo>
                        <a:pt x="1976856" y="1335409"/>
                        <a:pt x="1936954" y="1341686"/>
                        <a:pt x="1917419" y="1343984"/>
                      </a:cubicBezTo>
                      <a:cubicBezTo>
                        <a:pt x="1897001" y="1346386"/>
                        <a:pt x="1876585" y="1349143"/>
                        <a:pt x="1856050" y="1350121"/>
                      </a:cubicBezTo>
                      <a:cubicBezTo>
                        <a:pt x="1790632" y="1353236"/>
                        <a:pt x="1725129" y="1354212"/>
                        <a:pt x="1659668" y="1356258"/>
                      </a:cubicBezTo>
                      <a:cubicBezTo>
                        <a:pt x="1641257" y="1358304"/>
                        <a:pt x="1622797" y="1359947"/>
                        <a:pt x="1604436" y="1362395"/>
                      </a:cubicBezTo>
                      <a:cubicBezTo>
                        <a:pt x="1580883" y="1365535"/>
                        <a:pt x="1560068" y="1370041"/>
                        <a:pt x="1536930" y="1374669"/>
                      </a:cubicBezTo>
                      <a:cubicBezTo>
                        <a:pt x="1485789" y="1372623"/>
                        <a:pt x="1434576" y="1371937"/>
                        <a:pt x="1383507" y="1368532"/>
                      </a:cubicBezTo>
                      <a:cubicBezTo>
                        <a:pt x="1373100" y="1367838"/>
                        <a:pt x="1363149" y="1363870"/>
                        <a:pt x="1352823" y="1362395"/>
                      </a:cubicBezTo>
                      <a:cubicBezTo>
                        <a:pt x="1334485" y="1359775"/>
                        <a:pt x="1315952" y="1358706"/>
                        <a:pt x="1297591" y="1356258"/>
                      </a:cubicBezTo>
                      <a:cubicBezTo>
                        <a:pt x="1197157" y="1342867"/>
                        <a:pt x="1353133" y="1357226"/>
                        <a:pt x="1180989" y="1343984"/>
                      </a:cubicBezTo>
                      <a:cubicBezTo>
                        <a:pt x="1168715" y="1341938"/>
                        <a:pt x="1156315" y="1340546"/>
                        <a:pt x="1144168" y="1337847"/>
                      </a:cubicBezTo>
                      <a:cubicBezTo>
                        <a:pt x="1137853" y="1336444"/>
                        <a:pt x="1132033" y="1333279"/>
                        <a:pt x="1125757" y="1331710"/>
                      </a:cubicBezTo>
                      <a:cubicBezTo>
                        <a:pt x="1115638" y="1329180"/>
                        <a:pt x="1105300" y="1327619"/>
                        <a:pt x="1095072" y="1325573"/>
                      </a:cubicBezTo>
                      <a:cubicBezTo>
                        <a:pt x="1062345" y="1276481"/>
                        <a:pt x="1105299" y="1335800"/>
                        <a:pt x="1064388" y="1294889"/>
                      </a:cubicBezTo>
                      <a:cubicBezTo>
                        <a:pt x="1043954" y="1274455"/>
                        <a:pt x="1058456" y="1280529"/>
                        <a:pt x="1045977" y="1258067"/>
                      </a:cubicBezTo>
                      <a:cubicBezTo>
                        <a:pt x="1038813" y="1245172"/>
                        <a:pt x="1021429" y="1221246"/>
                        <a:pt x="1021429" y="1221246"/>
                      </a:cubicBezTo>
                      <a:cubicBezTo>
                        <a:pt x="1006824" y="1177427"/>
                        <a:pt x="1016333" y="1195189"/>
                        <a:pt x="996882" y="1166014"/>
                      </a:cubicBezTo>
                      <a:cubicBezTo>
                        <a:pt x="974502" y="1098874"/>
                        <a:pt x="1010194" y="1200567"/>
                        <a:pt x="978471" y="1129192"/>
                      </a:cubicBezTo>
                      <a:cubicBezTo>
                        <a:pt x="973216" y="1117369"/>
                        <a:pt x="970288" y="1104645"/>
                        <a:pt x="966197" y="1092371"/>
                      </a:cubicBezTo>
                      <a:lnTo>
                        <a:pt x="960060" y="1073960"/>
                      </a:lnTo>
                      <a:cubicBezTo>
                        <a:pt x="958014" y="1067823"/>
                        <a:pt x="955492" y="1061825"/>
                        <a:pt x="953923" y="1055549"/>
                      </a:cubicBezTo>
                      <a:cubicBezTo>
                        <a:pt x="951142" y="1044426"/>
                        <a:pt x="940491" y="999158"/>
                        <a:pt x="935513" y="994180"/>
                      </a:cubicBezTo>
                      <a:cubicBezTo>
                        <a:pt x="911887" y="970554"/>
                        <a:pt x="921916" y="982990"/>
                        <a:pt x="904828" y="957359"/>
                      </a:cubicBezTo>
                      <a:cubicBezTo>
                        <a:pt x="900737" y="945085"/>
                        <a:pt x="895692" y="933089"/>
                        <a:pt x="892554" y="920537"/>
                      </a:cubicBezTo>
                      <a:cubicBezTo>
                        <a:pt x="877599" y="860718"/>
                        <a:pt x="895848" y="935368"/>
                        <a:pt x="880280" y="865305"/>
                      </a:cubicBezTo>
                      <a:cubicBezTo>
                        <a:pt x="877421" y="852437"/>
                        <a:pt x="866973" y="811590"/>
                        <a:pt x="861870" y="803936"/>
                      </a:cubicBezTo>
                      <a:cubicBezTo>
                        <a:pt x="853687" y="791662"/>
                        <a:pt x="841987" y="781108"/>
                        <a:pt x="837322" y="767114"/>
                      </a:cubicBezTo>
                      <a:cubicBezTo>
                        <a:pt x="833231" y="754840"/>
                        <a:pt x="828186" y="742844"/>
                        <a:pt x="825048" y="730293"/>
                      </a:cubicBezTo>
                      <a:cubicBezTo>
                        <a:pt x="817342" y="699469"/>
                        <a:pt x="821578" y="713747"/>
                        <a:pt x="812774" y="687335"/>
                      </a:cubicBezTo>
                      <a:cubicBezTo>
                        <a:pt x="808959" y="641559"/>
                        <a:pt x="807622" y="596515"/>
                        <a:pt x="794364" y="552322"/>
                      </a:cubicBezTo>
                      <a:cubicBezTo>
                        <a:pt x="788787" y="533734"/>
                        <a:pt x="782090" y="515501"/>
                        <a:pt x="775953" y="497090"/>
                      </a:cubicBezTo>
                      <a:lnTo>
                        <a:pt x="769816" y="478680"/>
                      </a:lnTo>
                      <a:lnTo>
                        <a:pt x="763679" y="460269"/>
                      </a:lnTo>
                      <a:cubicBezTo>
                        <a:pt x="761633" y="439813"/>
                        <a:pt x="760092" y="419300"/>
                        <a:pt x="757542" y="398900"/>
                      </a:cubicBezTo>
                      <a:cubicBezTo>
                        <a:pt x="755999" y="386553"/>
                        <a:pt x="752324" y="374487"/>
                        <a:pt x="751405" y="362078"/>
                      </a:cubicBezTo>
                      <a:cubicBezTo>
                        <a:pt x="749677" y="338746"/>
                        <a:pt x="744477" y="186492"/>
                        <a:pt x="739131" y="147286"/>
                      </a:cubicBezTo>
                      <a:cubicBezTo>
                        <a:pt x="736852" y="130572"/>
                        <a:pt x="730166" y="114732"/>
                        <a:pt x="726858" y="98191"/>
                      </a:cubicBezTo>
                      <a:cubicBezTo>
                        <a:pt x="724812" y="87963"/>
                        <a:pt x="723251" y="77625"/>
                        <a:pt x="720721" y="67506"/>
                      </a:cubicBezTo>
                      <a:cubicBezTo>
                        <a:pt x="719152" y="61230"/>
                        <a:pt x="719158" y="53670"/>
                        <a:pt x="714584" y="49096"/>
                      </a:cubicBezTo>
                      <a:cubicBezTo>
                        <a:pt x="682978" y="17491"/>
                        <a:pt x="660303" y="21056"/>
                        <a:pt x="616393" y="12274"/>
                      </a:cubicBezTo>
                      <a:cubicBezTo>
                        <a:pt x="579366" y="4868"/>
                        <a:pt x="595604" y="9435"/>
                        <a:pt x="567298" y="0"/>
                      </a:cubicBezTo>
                      <a:cubicBezTo>
                        <a:pt x="534568" y="2046"/>
                        <a:pt x="501721" y="2704"/>
                        <a:pt x="469107" y="6137"/>
                      </a:cubicBezTo>
                      <a:cubicBezTo>
                        <a:pt x="462674" y="6814"/>
                        <a:pt x="456973" y="10705"/>
                        <a:pt x="450697" y="12274"/>
                      </a:cubicBezTo>
                      <a:cubicBezTo>
                        <a:pt x="440578" y="14804"/>
                        <a:pt x="430195" y="16148"/>
                        <a:pt x="420012" y="18411"/>
                      </a:cubicBezTo>
                      <a:cubicBezTo>
                        <a:pt x="341998" y="35747"/>
                        <a:pt x="457340" y="12172"/>
                        <a:pt x="364780" y="30685"/>
                      </a:cubicBezTo>
                      <a:cubicBezTo>
                        <a:pt x="346000" y="40075"/>
                        <a:pt x="329917" y="48966"/>
                        <a:pt x="309548" y="55233"/>
                      </a:cubicBezTo>
                      <a:cubicBezTo>
                        <a:pt x="293425" y="60194"/>
                        <a:pt x="276455" y="62171"/>
                        <a:pt x="260452" y="67506"/>
                      </a:cubicBezTo>
                      <a:cubicBezTo>
                        <a:pt x="254315" y="69552"/>
                        <a:pt x="248262" y="71866"/>
                        <a:pt x="242042" y="73643"/>
                      </a:cubicBezTo>
                      <a:cubicBezTo>
                        <a:pt x="232866" y="76265"/>
                        <a:pt x="208893" y="81012"/>
                        <a:pt x="199083" y="85917"/>
                      </a:cubicBezTo>
                      <a:cubicBezTo>
                        <a:pt x="192486" y="89216"/>
                        <a:pt x="187076" y="94532"/>
                        <a:pt x="180672" y="98191"/>
                      </a:cubicBezTo>
                      <a:cubicBezTo>
                        <a:pt x="172729" y="102730"/>
                        <a:pt x="163569" y="105148"/>
                        <a:pt x="156125" y="110465"/>
                      </a:cubicBezTo>
                      <a:cubicBezTo>
                        <a:pt x="149063" y="115509"/>
                        <a:pt x="144565" y="123547"/>
                        <a:pt x="137714" y="128875"/>
                      </a:cubicBezTo>
                      <a:cubicBezTo>
                        <a:pt x="126070" y="137931"/>
                        <a:pt x="113167" y="145240"/>
                        <a:pt x="100893" y="153423"/>
                      </a:cubicBezTo>
                      <a:cubicBezTo>
                        <a:pt x="94756" y="157514"/>
                        <a:pt x="87697" y="160482"/>
                        <a:pt x="82482" y="165697"/>
                      </a:cubicBezTo>
                      <a:cubicBezTo>
                        <a:pt x="76345" y="171834"/>
                        <a:pt x="71292" y="179294"/>
                        <a:pt x="64071" y="184108"/>
                      </a:cubicBezTo>
                      <a:cubicBezTo>
                        <a:pt x="58688" y="187696"/>
                        <a:pt x="51446" y="187352"/>
                        <a:pt x="45660" y="190245"/>
                      </a:cubicBezTo>
                      <a:cubicBezTo>
                        <a:pt x="39063" y="193543"/>
                        <a:pt x="33387" y="198427"/>
                        <a:pt x="27250" y="202518"/>
                      </a:cubicBezTo>
                      <a:cubicBezTo>
                        <a:pt x="22259" y="217492"/>
                        <a:pt x="20736" y="227443"/>
                        <a:pt x="8839" y="239340"/>
                      </a:cubicBezTo>
                      <a:cubicBezTo>
                        <a:pt x="7392" y="240787"/>
                        <a:pt x="-5481" y="235249"/>
                        <a:pt x="2702" y="245477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2" name="Freihandform 41">
                  <a:extLst>
                    <a:ext uri="{FF2B5EF4-FFF2-40B4-BE49-F238E27FC236}">
                      <a16:creationId xmlns:a16="http://schemas.microsoft.com/office/drawing/2014/main" id="{9F86B832-EBDD-6412-64B8-1F76232DD189}"/>
                    </a:ext>
                  </a:extLst>
                </p:cNvPr>
                <p:cNvSpPr/>
                <p:nvPr/>
              </p:nvSpPr>
              <p:spPr>
                <a:xfrm>
                  <a:off x="1189028" y="1997565"/>
                  <a:ext cx="3838639" cy="1854882"/>
                </a:xfrm>
                <a:custGeom>
                  <a:avLst/>
                  <a:gdLst>
                    <a:gd name="connsiteX0" fmla="*/ 202518 w 5118185"/>
                    <a:gd name="connsiteY0" fmla="*/ 447995 h 2473176"/>
                    <a:gd name="connsiteX1" fmla="*/ 276161 w 5118185"/>
                    <a:gd name="connsiteY1" fmla="*/ 490953 h 2473176"/>
                    <a:gd name="connsiteX2" fmla="*/ 312983 w 5118185"/>
                    <a:gd name="connsiteY2" fmla="*/ 503227 h 2473176"/>
                    <a:gd name="connsiteX3" fmla="*/ 349804 w 5118185"/>
                    <a:gd name="connsiteY3" fmla="*/ 533912 h 2473176"/>
                    <a:gd name="connsiteX4" fmla="*/ 405036 w 5118185"/>
                    <a:gd name="connsiteY4" fmla="*/ 546185 h 2473176"/>
                    <a:gd name="connsiteX5" fmla="*/ 435721 w 5118185"/>
                    <a:gd name="connsiteY5" fmla="*/ 558459 h 2473176"/>
                    <a:gd name="connsiteX6" fmla="*/ 484816 w 5118185"/>
                    <a:gd name="connsiteY6" fmla="*/ 570733 h 2473176"/>
                    <a:gd name="connsiteX7" fmla="*/ 521638 w 5118185"/>
                    <a:gd name="connsiteY7" fmla="*/ 589144 h 2473176"/>
                    <a:gd name="connsiteX8" fmla="*/ 558459 w 5118185"/>
                    <a:gd name="connsiteY8" fmla="*/ 601418 h 2473176"/>
                    <a:gd name="connsiteX9" fmla="*/ 607554 w 5118185"/>
                    <a:gd name="connsiteY9" fmla="*/ 613691 h 2473176"/>
                    <a:gd name="connsiteX10" fmla="*/ 656650 w 5118185"/>
                    <a:gd name="connsiteY10" fmla="*/ 619828 h 2473176"/>
                    <a:gd name="connsiteX11" fmla="*/ 681197 w 5118185"/>
                    <a:gd name="connsiteY11" fmla="*/ 625965 h 2473176"/>
                    <a:gd name="connsiteX12" fmla="*/ 736430 w 5118185"/>
                    <a:gd name="connsiteY12" fmla="*/ 638239 h 2473176"/>
                    <a:gd name="connsiteX13" fmla="*/ 754840 w 5118185"/>
                    <a:gd name="connsiteY13" fmla="*/ 644376 h 2473176"/>
                    <a:gd name="connsiteX14" fmla="*/ 822346 w 5118185"/>
                    <a:gd name="connsiteY14" fmla="*/ 693471 h 2473176"/>
                    <a:gd name="connsiteX15" fmla="*/ 846894 w 5118185"/>
                    <a:gd name="connsiteY15" fmla="*/ 699608 h 2473176"/>
                    <a:gd name="connsiteX16" fmla="*/ 865305 w 5118185"/>
                    <a:gd name="connsiteY16" fmla="*/ 711882 h 2473176"/>
                    <a:gd name="connsiteX17" fmla="*/ 889852 w 5118185"/>
                    <a:gd name="connsiteY17" fmla="*/ 730293 h 2473176"/>
                    <a:gd name="connsiteX18" fmla="*/ 908263 w 5118185"/>
                    <a:gd name="connsiteY18" fmla="*/ 736430 h 2473176"/>
                    <a:gd name="connsiteX19" fmla="*/ 957359 w 5118185"/>
                    <a:gd name="connsiteY19" fmla="*/ 748703 h 2473176"/>
                    <a:gd name="connsiteX20" fmla="*/ 981906 w 5118185"/>
                    <a:gd name="connsiteY20" fmla="*/ 754840 h 2473176"/>
                    <a:gd name="connsiteX21" fmla="*/ 1018728 w 5118185"/>
                    <a:gd name="connsiteY21" fmla="*/ 767114 h 2473176"/>
                    <a:gd name="connsiteX22" fmla="*/ 1037138 w 5118185"/>
                    <a:gd name="connsiteY22" fmla="*/ 773251 h 2473176"/>
                    <a:gd name="connsiteX23" fmla="*/ 1061686 w 5118185"/>
                    <a:gd name="connsiteY23" fmla="*/ 779388 h 2473176"/>
                    <a:gd name="connsiteX24" fmla="*/ 1104644 w 5118185"/>
                    <a:gd name="connsiteY24" fmla="*/ 803936 h 2473176"/>
                    <a:gd name="connsiteX25" fmla="*/ 1153740 w 5118185"/>
                    <a:gd name="connsiteY25" fmla="*/ 859168 h 2473176"/>
                    <a:gd name="connsiteX26" fmla="*/ 1172150 w 5118185"/>
                    <a:gd name="connsiteY26" fmla="*/ 865305 h 2473176"/>
                    <a:gd name="connsiteX27" fmla="*/ 1190561 w 5118185"/>
                    <a:gd name="connsiteY27" fmla="*/ 877579 h 2473176"/>
                    <a:gd name="connsiteX28" fmla="*/ 1221246 w 5118185"/>
                    <a:gd name="connsiteY28" fmla="*/ 883716 h 2473176"/>
                    <a:gd name="connsiteX29" fmla="*/ 1258067 w 5118185"/>
                    <a:gd name="connsiteY29" fmla="*/ 895989 h 2473176"/>
                    <a:gd name="connsiteX30" fmla="*/ 1319436 w 5118185"/>
                    <a:gd name="connsiteY30" fmla="*/ 914400 h 2473176"/>
                    <a:gd name="connsiteX31" fmla="*/ 1337847 w 5118185"/>
                    <a:gd name="connsiteY31" fmla="*/ 920537 h 2473176"/>
                    <a:gd name="connsiteX32" fmla="*/ 1393079 w 5118185"/>
                    <a:gd name="connsiteY32" fmla="*/ 945085 h 2473176"/>
                    <a:gd name="connsiteX33" fmla="*/ 1442175 w 5118185"/>
                    <a:gd name="connsiteY33" fmla="*/ 963495 h 2473176"/>
                    <a:gd name="connsiteX34" fmla="*/ 1466722 w 5118185"/>
                    <a:gd name="connsiteY34" fmla="*/ 975769 h 2473176"/>
                    <a:gd name="connsiteX35" fmla="*/ 1485133 w 5118185"/>
                    <a:gd name="connsiteY35" fmla="*/ 981906 h 2473176"/>
                    <a:gd name="connsiteX36" fmla="*/ 1521954 w 5118185"/>
                    <a:gd name="connsiteY36" fmla="*/ 1000317 h 2473176"/>
                    <a:gd name="connsiteX37" fmla="*/ 1540365 w 5118185"/>
                    <a:gd name="connsiteY37" fmla="*/ 1018728 h 2473176"/>
                    <a:gd name="connsiteX38" fmla="*/ 1583324 w 5118185"/>
                    <a:gd name="connsiteY38" fmla="*/ 1049412 h 2473176"/>
                    <a:gd name="connsiteX39" fmla="*/ 1638556 w 5118185"/>
                    <a:gd name="connsiteY39" fmla="*/ 1073960 h 2473176"/>
                    <a:gd name="connsiteX40" fmla="*/ 1693788 w 5118185"/>
                    <a:gd name="connsiteY40" fmla="*/ 1098508 h 2473176"/>
                    <a:gd name="connsiteX41" fmla="*/ 1712199 w 5118185"/>
                    <a:gd name="connsiteY41" fmla="*/ 1104644 h 2473176"/>
                    <a:gd name="connsiteX42" fmla="*/ 1749020 w 5118185"/>
                    <a:gd name="connsiteY42" fmla="*/ 1129192 h 2473176"/>
                    <a:gd name="connsiteX43" fmla="*/ 1785842 w 5118185"/>
                    <a:gd name="connsiteY43" fmla="*/ 1141466 h 2473176"/>
                    <a:gd name="connsiteX44" fmla="*/ 1834937 w 5118185"/>
                    <a:gd name="connsiteY44" fmla="*/ 1116918 h 2473176"/>
                    <a:gd name="connsiteX45" fmla="*/ 1853348 w 5118185"/>
                    <a:gd name="connsiteY45" fmla="*/ 1110781 h 2473176"/>
                    <a:gd name="connsiteX46" fmla="*/ 1871759 w 5118185"/>
                    <a:gd name="connsiteY46" fmla="*/ 1098508 h 2473176"/>
                    <a:gd name="connsiteX47" fmla="*/ 1933128 w 5118185"/>
                    <a:gd name="connsiteY47" fmla="*/ 1086234 h 2473176"/>
                    <a:gd name="connsiteX48" fmla="*/ 1963812 w 5118185"/>
                    <a:gd name="connsiteY48" fmla="*/ 1080097 h 2473176"/>
                    <a:gd name="connsiteX49" fmla="*/ 2031318 w 5118185"/>
                    <a:gd name="connsiteY49" fmla="*/ 1067823 h 2473176"/>
                    <a:gd name="connsiteX50" fmla="*/ 2049729 w 5118185"/>
                    <a:gd name="connsiteY50" fmla="*/ 1061686 h 2473176"/>
                    <a:gd name="connsiteX51" fmla="*/ 2080414 w 5118185"/>
                    <a:gd name="connsiteY51" fmla="*/ 1055549 h 2473176"/>
                    <a:gd name="connsiteX52" fmla="*/ 2129509 w 5118185"/>
                    <a:gd name="connsiteY52" fmla="*/ 1031001 h 2473176"/>
                    <a:gd name="connsiteX53" fmla="*/ 2166330 w 5118185"/>
                    <a:gd name="connsiteY53" fmla="*/ 1018728 h 2473176"/>
                    <a:gd name="connsiteX54" fmla="*/ 2184741 w 5118185"/>
                    <a:gd name="connsiteY54" fmla="*/ 1006454 h 2473176"/>
                    <a:gd name="connsiteX55" fmla="*/ 2209289 w 5118185"/>
                    <a:gd name="connsiteY55" fmla="*/ 981906 h 2473176"/>
                    <a:gd name="connsiteX56" fmla="*/ 2233836 w 5118185"/>
                    <a:gd name="connsiteY56" fmla="*/ 969632 h 2473176"/>
                    <a:gd name="connsiteX57" fmla="*/ 2252247 w 5118185"/>
                    <a:gd name="connsiteY57" fmla="*/ 957359 h 2473176"/>
                    <a:gd name="connsiteX58" fmla="*/ 2270658 w 5118185"/>
                    <a:gd name="connsiteY58" fmla="*/ 951222 h 2473176"/>
                    <a:gd name="connsiteX59" fmla="*/ 2289069 w 5118185"/>
                    <a:gd name="connsiteY59" fmla="*/ 938948 h 2473176"/>
                    <a:gd name="connsiteX60" fmla="*/ 2307479 w 5118185"/>
                    <a:gd name="connsiteY60" fmla="*/ 932811 h 2473176"/>
                    <a:gd name="connsiteX61" fmla="*/ 2356575 w 5118185"/>
                    <a:gd name="connsiteY61" fmla="*/ 920537 h 2473176"/>
                    <a:gd name="connsiteX62" fmla="*/ 2381122 w 5118185"/>
                    <a:gd name="connsiteY62" fmla="*/ 914400 h 2473176"/>
                    <a:gd name="connsiteX63" fmla="*/ 2417944 w 5118185"/>
                    <a:gd name="connsiteY63" fmla="*/ 902126 h 2473176"/>
                    <a:gd name="connsiteX64" fmla="*/ 2436354 w 5118185"/>
                    <a:gd name="connsiteY64" fmla="*/ 895989 h 2473176"/>
                    <a:gd name="connsiteX65" fmla="*/ 2460902 w 5118185"/>
                    <a:gd name="connsiteY65" fmla="*/ 889852 h 2473176"/>
                    <a:gd name="connsiteX66" fmla="*/ 2485450 w 5118185"/>
                    <a:gd name="connsiteY66" fmla="*/ 877579 h 2473176"/>
                    <a:gd name="connsiteX67" fmla="*/ 2540682 w 5118185"/>
                    <a:gd name="connsiteY67" fmla="*/ 859168 h 2473176"/>
                    <a:gd name="connsiteX68" fmla="*/ 2559093 w 5118185"/>
                    <a:gd name="connsiteY68" fmla="*/ 853031 h 2473176"/>
                    <a:gd name="connsiteX69" fmla="*/ 2595914 w 5118185"/>
                    <a:gd name="connsiteY69" fmla="*/ 816210 h 2473176"/>
                    <a:gd name="connsiteX70" fmla="*/ 2614325 w 5118185"/>
                    <a:gd name="connsiteY70" fmla="*/ 797799 h 2473176"/>
                    <a:gd name="connsiteX71" fmla="*/ 2632736 w 5118185"/>
                    <a:gd name="connsiteY71" fmla="*/ 785525 h 2473176"/>
                    <a:gd name="connsiteX72" fmla="*/ 2675694 w 5118185"/>
                    <a:gd name="connsiteY72" fmla="*/ 730293 h 2473176"/>
                    <a:gd name="connsiteX73" fmla="*/ 2694105 w 5118185"/>
                    <a:gd name="connsiteY73" fmla="*/ 718019 h 2473176"/>
                    <a:gd name="connsiteX74" fmla="*/ 2755474 w 5118185"/>
                    <a:gd name="connsiteY74" fmla="*/ 699608 h 2473176"/>
                    <a:gd name="connsiteX75" fmla="*/ 2798432 w 5118185"/>
                    <a:gd name="connsiteY75" fmla="*/ 687334 h 2473176"/>
                    <a:gd name="connsiteX76" fmla="*/ 2841391 w 5118185"/>
                    <a:gd name="connsiteY76" fmla="*/ 681197 h 2473176"/>
                    <a:gd name="connsiteX77" fmla="*/ 2878212 w 5118185"/>
                    <a:gd name="connsiteY77" fmla="*/ 668924 h 2473176"/>
                    <a:gd name="connsiteX78" fmla="*/ 2896623 w 5118185"/>
                    <a:gd name="connsiteY78" fmla="*/ 662787 h 2473176"/>
                    <a:gd name="connsiteX79" fmla="*/ 2927308 w 5118185"/>
                    <a:gd name="connsiteY79" fmla="*/ 656650 h 2473176"/>
                    <a:gd name="connsiteX80" fmla="*/ 2964129 w 5118185"/>
                    <a:gd name="connsiteY80" fmla="*/ 644376 h 2473176"/>
                    <a:gd name="connsiteX81" fmla="*/ 2982540 w 5118185"/>
                    <a:gd name="connsiteY81" fmla="*/ 632102 h 2473176"/>
                    <a:gd name="connsiteX82" fmla="*/ 3037772 w 5118185"/>
                    <a:gd name="connsiteY82" fmla="*/ 607554 h 2473176"/>
                    <a:gd name="connsiteX83" fmla="*/ 3074593 w 5118185"/>
                    <a:gd name="connsiteY83" fmla="*/ 552322 h 2473176"/>
                    <a:gd name="connsiteX84" fmla="*/ 3086867 w 5118185"/>
                    <a:gd name="connsiteY84" fmla="*/ 533912 h 2473176"/>
                    <a:gd name="connsiteX85" fmla="*/ 3123689 w 5118185"/>
                    <a:gd name="connsiteY85" fmla="*/ 423447 h 2473176"/>
                    <a:gd name="connsiteX86" fmla="*/ 3135963 w 5118185"/>
                    <a:gd name="connsiteY86" fmla="*/ 386626 h 2473176"/>
                    <a:gd name="connsiteX87" fmla="*/ 3142099 w 5118185"/>
                    <a:gd name="connsiteY87" fmla="*/ 368215 h 2473176"/>
                    <a:gd name="connsiteX88" fmla="*/ 3117552 w 5118185"/>
                    <a:gd name="connsiteY88" fmla="*/ 300709 h 2473176"/>
                    <a:gd name="connsiteX89" fmla="*/ 3105278 w 5118185"/>
                    <a:gd name="connsiteY89" fmla="*/ 263887 h 2473176"/>
                    <a:gd name="connsiteX90" fmla="*/ 3074593 w 5118185"/>
                    <a:gd name="connsiteY90" fmla="*/ 220929 h 2473176"/>
                    <a:gd name="connsiteX91" fmla="*/ 3068457 w 5118185"/>
                    <a:gd name="connsiteY91" fmla="*/ 202518 h 2473176"/>
                    <a:gd name="connsiteX92" fmla="*/ 3074593 w 5118185"/>
                    <a:gd name="connsiteY92" fmla="*/ 165697 h 2473176"/>
                    <a:gd name="connsiteX93" fmla="*/ 3093004 w 5118185"/>
                    <a:gd name="connsiteY93" fmla="*/ 122738 h 2473176"/>
                    <a:gd name="connsiteX94" fmla="*/ 3111415 w 5118185"/>
                    <a:gd name="connsiteY94" fmla="*/ 110465 h 2473176"/>
                    <a:gd name="connsiteX95" fmla="*/ 3129826 w 5118185"/>
                    <a:gd name="connsiteY95" fmla="*/ 92054 h 2473176"/>
                    <a:gd name="connsiteX96" fmla="*/ 3185058 w 5118185"/>
                    <a:gd name="connsiteY96" fmla="*/ 61369 h 2473176"/>
                    <a:gd name="connsiteX97" fmla="*/ 3215742 w 5118185"/>
                    <a:gd name="connsiteY97" fmla="*/ 55232 h 2473176"/>
                    <a:gd name="connsiteX98" fmla="*/ 3252564 w 5118185"/>
                    <a:gd name="connsiteY98" fmla="*/ 61369 h 2473176"/>
                    <a:gd name="connsiteX99" fmla="*/ 3264838 w 5118185"/>
                    <a:gd name="connsiteY99" fmla="*/ 98191 h 2473176"/>
                    <a:gd name="connsiteX100" fmla="*/ 3252564 w 5118185"/>
                    <a:gd name="connsiteY100" fmla="*/ 184108 h 2473176"/>
                    <a:gd name="connsiteX101" fmla="*/ 3240290 w 5118185"/>
                    <a:gd name="connsiteY101" fmla="*/ 233203 h 2473176"/>
                    <a:gd name="connsiteX102" fmla="*/ 3234153 w 5118185"/>
                    <a:gd name="connsiteY102" fmla="*/ 263887 h 2473176"/>
                    <a:gd name="connsiteX103" fmla="*/ 3221879 w 5118185"/>
                    <a:gd name="connsiteY103" fmla="*/ 312983 h 2473176"/>
                    <a:gd name="connsiteX104" fmla="*/ 3215742 w 5118185"/>
                    <a:gd name="connsiteY104" fmla="*/ 343667 h 2473176"/>
                    <a:gd name="connsiteX105" fmla="*/ 3209605 w 5118185"/>
                    <a:gd name="connsiteY105" fmla="*/ 362078 h 2473176"/>
                    <a:gd name="connsiteX106" fmla="*/ 3191195 w 5118185"/>
                    <a:gd name="connsiteY106" fmla="*/ 447995 h 2473176"/>
                    <a:gd name="connsiteX107" fmla="*/ 3185058 w 5118185"/>
                    <a:gd name="connsiteY107" fmla="*/ 540048 h 2473176"/>
                    <a:gd name="connsiteX108" fmla="*/ 3185058 w 5118185"/>
                    <a:gd name="connsiteY108" fmla="*/ 607554 h 2473176"/>
                    <a:gd name="connsiteX109" fmla="*/ 3246427 w 5118185"/>
                    <a:gd name="connsiteY109" fmla="*/ 589144 h 2473176"/>
                    <a:gd name="connsiteX110" fmla="*/ 3270975 w 5118185"/>
                    <a:gd name="connsiteY110" fmla="*/ 576870 h 2473176"/>
                    <a:gd name="connsiteX111" fmla="*/ 3326207 w 5118185"/>
                    <a:gd name="connsiteY111" fmla="*/ 546185 h 2473176"/>
                    <a:gd name="connsiteX112" fmla="*/ 3363028 w 5118185"/>
                    <a:gd name="connsiteY112" fmla="*/ 509364 h 2473176"/>
                    <a:gd name="connsiteX113" fmla="*/ 3399850 w 5118185"/>
                    <a:gd name="connsiteY113" fmla="*/ 484816 h 2473176"/>
                    <a:gd name="connsiteX114" fmla="*/ 3461219 w 5118185"/>
                    <a:gd name="connsiteY114" fmla="*/ 460269 h 2473176"/>
                    <a:gd name="connsiteX115" fmla="*/ 3516451 w 5118185"/>
                    <a:gd name="connsiteY115" fmla="*/ 447995 h 2473176"/>
                    <a:gd name="connsiteX116" fmla="*/ 3547136 w 5118185"/>
                    <a:gd name="connsiteY116" fmla="*/ 441858 h 2473176"/>
                    <a:gd name="connsiteX117" fmla="*/ 3583957 w 5118185"/>
                    <a:gd name="connsiteY117" fmla="*/ 429584 h 2473176"/>
                    <a:gd name="connsiteX118" fmla="*/ 3602368 w 5118185"/>
                    <a:gd name="connsiteY118" fmla="*/ 423447 h 2473176"/>
                    <a:gd name="connsiteX119" fmla="*/ 3620779 w 5118185"/>
                    <a:gd name="connsiteY119" fmla="*/ 417310 h 2473176"/>
                    <a:gd name="connsiteX120" fmla="*/ 3639189 w 5118185"/>
                    <a:gd name="connsiteY120" fmla="*/ 405036 h 2473176"/>
                    <a:gd name="connsiteX121" fmla="*/ 3700559 w 5118185"/>
                    <a:gd name="connsiteY121" fmla="*/ 386626 h 2473176"/>
                    <a:gd name="connsiteX122" fmla="*/ 3718969 w 5118185"/>
                    <a:gd name="connsiteY122" fmla="*/ 374352 h 2473176"/>
                    <a:gd name="connsiteX123" fmla="*/ 3786475 w 5118185"/>
                    <a:gd name="connsiteY123" fmla="*/ 355941 h 2473176"/>
                    <a:gd name="connsiteX124" fmla="*/ 3804886 w 5118185"/>
                    <a:gd name="connsiteY124" fmla="*/ 349804 h 2473176"/>
                    <a:gd name="connsiteX125" fmla="*/ 3890803 w 5118185"/>
                    <a:gd name="connsiteY125" fmla="*/ 337530 h 2473176"/>
                    <a:gd name="connsiteX126" fmla="*/ 3927624 w 5118185"/>
                    <a:gd name="connsiteY126" fmla="*/ 331393 h 2473176"/>
                    <a:gd name="connsiteX127" fmla="*/ 3946035 w 5118185"/>
                    <a:gd name="connsiteY127" fmla="*/ 325257 h 2473176"/>
                    <a:gd name="connsiteX128" fmla="*/ 3988993 w 5118185"/>
                    <a:gd name="connsiteY128" fmla="*/ 319120 h 2473176"/>
                    <a:gd name="connsiteX129" fmla="*/ 4081047 w 5118185"/>
                    <a:gd name="connsiteY129" fmla="*/ 306846 h 2473176"/>
                    <a:gd name="connsiteX130" fmla="*/ 4136279 w 5118185"/>
                    <a:gd name="connsiteY130" fmla="*/ 294572 h 2473176"/>
                    <a:gd name="connsiteX131" fmla="*/ 4179238 w 5118185"/>
                    <a:gd name="connsiteY131" fmla="*/ 270024 h 2473176"/>
                    <a:gd name="connsiteX132" fmla="*/ 4197648 w 5118185"/>
                    <a:gd name="connsiteY132" fmla="*/ 263887 h 2473176"/>
                    <a:gd name="connsiteX133" fmla="*/ 4252881 w 5118185"/>
                    <a:gd name="connsiteY133" fmla="*/ 208655 h 2473176"/>
                    <a:gd name="connsiteX134" fmla="*/ 4277428 w 5118185"/>
                    <a:gd name="connsiteY134" fmla="*/ 184108 h 2473176"/>
                    <a:gd name="connsiteX135" fmla="*/ 4295839 w 5118185"/>
                    <a:gd name="connsiteY135" fmla="*/ 165697 h 2473176"/>
                    <a:gd name="connsiteX136" fmla="*/ 4314250 w 5118185"/>
                    <a:gd name="connsiteY136" fmla="*/ 153423 h 2473176"/>
                    <a:gd name="connsiteX137" fmla="*/ 4332661 w 5118185"/>
                    <a:gd name="connsiteY137" fmla="*/ 135012 h 2473176"/>
                    <a:gd name="connsiteX138" fmla="*/ 4351071 w 5118185"/>
                    <a:gd name="connsiteY138" fmla="*/ 128875 h 2473176"/>
                    <a:gd name="connsiteX139" fmla="*/ 4369482 w 5118185"/>
                    <a:gd name="connsiteY139" fmla="*/ 116601 h 2473176"/>
                    <a:gd name="connsiteX140" fmla="*/ 4412440 w 5118185"/>
                    <a:gd name="connsiteY140" fmla="*/ 98191 h 2473176"/>
                    <a:gd name="connsiteX141" fmla="*/ 4449262 w 5118185"/>
                    <a:gd name="connsiteY141" fmla="*/ 79780 h 2473176"/>
                    <a:gd name="connsiteX142" fmla="*/ 4541316 w 5118185"/>
                    <a:gd name="connsiteY142" fmla="*/ 55232 h 2473176"/>
                    <a:gd name="connsiteX143" fmla="*/ 4572000 w 5118185"/>
                    <a:gd name="connsiteY143" fmla="*/ 42959 h 2473176"/>
                    <a:gd name="connsiteX144" fmla="*/ 4602685 w 5118185"/>
                    <a:gd name="connsiteY144" fmla="*/ 36822 h 2473176"/>
                    <a:gd name="connsiteX145" fmla="*/ 4657917 w 5118185"/>
                    <a:gd name="connsiteY145" fmla="*/ 24548 h 2473176"/>
                    <a:gd name="connsiteX146" fmla="*/ 4682465 w 5118185"/>
                    <a:gd name="connsiteY146" fmla="*/ 12274 h 2473176"/>
                    <a:gd name="connsiteX147" fmla="*/ 4707012 w 5118185"/>
                    <a:gd name="connsiteY147" fmla="*/ 6137 h 2473176"/>
                    <a:gd name="connsiteX148" fmla="*/ 4725423 w 5118185"/>
                    <a:gd name="connsiteY148" fmla="*/ 0 h 2473176"/>
                    <a:gd name="connsiteX149" fmla="*/ 4743834 w 5118185"/>
                    <a:gd name="connsiteY149" fmla="*/ 6137 h 2473176"/>
                    <a:gd name="connsiteX150" fmla="*/ 4792929 w 5118185"/>
                    <a:gd name="connsiteY150" fmla="*/ 18411 h 2473176"/>
                    <a:gd name="connsiteX151" fmla="*/ 4903393 w 5118185"/>
                    <a:gd name="connsiteY151" fmla="*/ 67506 h 2473176"/>
                    <a:gd name="connsiteX152" fmla="*/ 4927941 w 5118185"/>
                    <a:gd name="connsiteY152" fmla="*/ 73643 h 2473176"/>
                    <a:gd name="connsiteX153" fmla="*/ 4964763 w 5118185"/>
                    <a:gd name="connsiteY153" fmla="*/ 85917 h 2473176"/>
                    <a:gd name="connsiteX154" fmla="*/ 5019995 w 5118185"/>
                    <a:gd name="connsiteY154" fmla="*/ 98191 h 2473176"/>
                    <a:gd name="connsiteX155" fmla="*/ 5075227 w 5118185"/>
                    <a:gd name="connsiteY155" fmla="*/ 104328 h 2473176"/>
                    <a:gd name="connsiteX156" fmla="*/ 5118185 w 5118185"/>
                    <a:gd name="connsiteY156" fmla="*/ 147286 h 2473176"/>
                    <a:gd name="connsiteX157" fmla="*/ 5112048 w 5118185"/>
                    <a:gd name="connsiteY157" fmla="*/ 165697 h 2473176"/>
                    <a:gd name="connsiteX158" fmla="*/ 5087501 w 5118185"/>
                    <a:gd name="connsiteY158" fmla="*/ 171834 h 2473176"/>
                    <a:gd name="connsiteX159" fmla="*/ 5069090 w 5118185"/>
                    <a:gd name="connsiteY159" fmla="*/ 184108 h 2473176"/>
                    <a:gd name="connsiteX160" fmla="*/ 5032269 w 5118185"/>
                    <a:gd name="connsiteY160" fmla="*/ 196381 h 2473176"/>
                    <a:gd name="connsiteX161" fmla="*/ 4995447 w 5118185"/>
                    <a:gd name="connsiteY161" fmla="*/ 208655 h 2473176"/>
                    <a:gd name="connsiteX162" fmla="*/ 4977036 w 5118185"/>
                    <a:gd name="connsiteY162" fmla="*/ 214792 h 2473176"/>
                    <a:gd name="connsiteX163" fmla="*/ 4940215 w 5118185"/>
                    <a:gd name="connsiteY163" fmla="*/ 233203 h 2473176"/>
                    <a:gd name="connsiteX164" fmla="*/ 4921804 w 5118185"/>
                    <a:gd name="connsiteY164" fmla="*/ 245477 h 2473176"/>
                    <a:gd name="connsiteX165" fmla="*/ 4884983 w 5118185"/>
                    <a:gd name="connsiteY165" fmla="*/ 257750 h 2473176"/>
                    <a:gd name="connsiteX166" fmla="*/ 4842024 w 5118185"/>
                    <a:gd name="connsiteY166" fmla="*/ 276161 h 2473176"/>
                    <a:gd name="connsiteX167" fmla="*/ 4799066 w 5118185"/>
                    <a:gd name="connsiteY167" fmla="*/ 294572 h 2473176"/>
                    <a:gd name="connsiteX168" fmla="*/ 4762244 w 5118185"/>
                    <a:gd name="connsiteY168" fmla="*/ 306846 h 2473176"/>
                    <a:gd name="connsiteX169" fmla="*/ 4743834 w 5118185"/>
                    <a:gd name="connsiteY169" fmla="*/ 319120 h 2473176"/>
                    <a:gd name="connsiteX170" fmla="*/ 4725423 w 5118185"/>
                    <a:gd name="connsiteY170" fmla="*/ 325257 h 2473176"/>
                    <a:gd name="connsiteX171" fmla="*/ 4682465 w 5118185"/>
                    <a:gd name="connsiteY171" fmla="*/ 337530 h 2473176"/>
                    <a:gd name="connsiteX172" fmla="*/ 4657917 w 5118185"/>
                    <a:gd name="connsiteY172" fmla="*/ 349804 h 2473176"/>
                    <a:gd name="connsiteX173" fmla="*/ 4639506 w 5118185"/>
                    <a:gd name="connsiteY173" fmla="*/ 362078 h 2473176"/>
                    <a:gd name="connsiteX174" fmla="*/ 4596548 w 5118185"/>
                    <a:gd name="connsiteY174" fmla="*/ 380489 h 2473176"/>
                    <a:gd name="connsiteX175" fmla="*/ 4516768 w 5118185"/>
                    <a:gd name="connsiteY175" fmla="*/ 392763 h 2473176"/>
                    <a:gd name="connsiteX176" fmla="*/ 4467673 w 5118185"/>
                    <a:gd name="connsiteY176" fmla="*/ 405036 h 2473176"/>
                    <a:gd name="connsiteX177" fmla="*/ 4443125 w 5118185"/>
                    <a:gd name="connsiteY177" fmla="*/ 417310 h 2473176"/>
                    <a:gd name="connsiteX178" fmla="*/ 4424714 w 5118185"/>
                    <a:gd name="connsiteY178" fmla="*/ 423447 h 2473176"/>
                    <a:gd name="connsiteX179" fmla="*/ 4406303 w 5118185"/>
                    <a:gd name="connsiteY179" fmla="*/ 435721 h 2473176"/>
                    <a:gd name="connsiteX180" fmla="*/ 4387893 w 5118185"/>
                    <a:gd name="connsiteY180" fmla="*/ 441858 h 2473176"/>
                    <a:gd name="connsiteX181" fmla="*/ 4332661 w 5118185"/>
                    <a:gd name="connsiteY181" fmla="*/ 454132 h 2473176"/>
                    <a:gd name="connsiteX182" fmla="*/ 4289702 w 5118185"/>
                    <a:gd name="connsiteY182" fmla="*/ 472542 h 2473176"/>
                    <a:gd name="connsiteX183" fmla="*/ 4265154 w 5118185"/>
                    <a:gd name="connsiteY183" fmla="*/ 478679 h 2473176"/>
                    <a:gd name="connsiteX184" fmla="*/ 4240607 w 5118185"/>
                    <a:gd name="connsiteY184" fmla="*/ 490953 h 2473176"/>
                    <a:gd name="connsiteX185" fmla="*/ 4197648 w 5118185"/>
                    <a:gd name="connsiteY185" fmla="*/ 515501 h 2473176"/>
                    <a:gd name="connsiteX186" fmla="*/ 4179238 w 5118185"/>
                    <a:gd name="connsiteY186" fmla="*/ 521638 h 2473176"/>
                    <a:gd name="connsiteX187" fmla="*/ 4124005 w 5118185"/>
                    <a:gd name="connsiteY187" fmla="*/ 540048 h 2473176"/>
                    <a:gd name="connsiteX188" fmla="*/ 4087184 w 5118185"/>
                    <a:gd name="connsiteY188" fmla="*/ 558459 h 2473176"/>
                    <a:gd name="connsiteX189" fmla="*/ 4056499 w 5118185"/>
                    <a:gd name="connsiteY189" fmla="*/ 570733 h 2473176"/>
                    <a:gd name="connsiteX190" fmla="*/ 4031952 w 5118185"/>
                    <a:gd name="connsiteY190" fmla="*/ 589144 h 2473176"/>
                    <a:gd name="connsiteX191" fmla="*/ 4013541 w 5118185"/>
                    <a:gd name="connsiteY191" fmla="*/ 595281 h 2473176"/>
                    <a:gd name="connsiteX192" fmla="*/ 3976720 w 5118185"/>
                    <a:gd name="connsiteY192" fmla="*/ 619828 h 2473176"/>
                    <a:gd name="connsiteX193" fmla="*/ 3958309 w 5118185"/>
                    <a:gd name="connsiteY193" fmla="*/ 625965 h 2473176"/>
                    <a:gd name="connsiteX194" fmla="*/ 3933761 w 5118185"/>
                    <a:gd name="connsiteY194" fmla="*/ 632102 h 2473176"/>
                    <a:gd name="connsiteX195" fmla="*/ 3878529 w 5118185"/>
                    <a:gd name="connsiteY195" fmla="*/ 650513 h 2473176"/>
                    <a:gd name="connsiteX196" fmla="*/ 3835571 w 5118185"/>
                    <a:gd name="connsiteY196" fmla="*/ 656650 h 2473176"/>
                    <a:gd name="connsiteX197" fmla="*/ 3749654 w 5118185"/>
                    <a:gd name="connsiteY197" fmla="*/ 668924 h 2473176"/>
                    <a:gd name="connsiteX198" fmla="*/ 3663737 w 5118185"/>
                    <a:gd name="connsiteY198" fmla="*/ 687334 h 2473176"/>
                    <a:gd name="connsiteX199" fmla="*/ 3633052 w 5118185"/>
                    <a:gd name="connsiteY199" fmla="*/ 693471 h 2473176"/>
                    <a:gd name="connsiteX200" fmla="*/ 3614642 w 5118185"/>
                    <a:gd name="connsiteY200" fmla="*/ 699608 h 2473176"/>
                    <a:gd name="connsiteX201" fmla="*/ 3590094 w 5118185"/>
                    <a:gd name="connsiteY201" fmla="*/ 705745 h 2473176"/>
                    <a:gd name="connsiteX202" fmla="*/ 3571683 w 5118185"/>
                    <a:gd name="connsiteY202" fmla="*/ 718019 h 2473176"/>
                    <a:gd name="connsiteX203" fmla="*/ 3534862 w 5118185"/>
                    <a:gd name="connsiteY203" fmla="*/ 736430 h 2473176"/>
                    <a:gd name="connsiteX204" fmla="*/ 3498040 w 5118185"/>
                    <a:gd name="connsiteY204" fmla="*/ 767114 h 2473176"/>
                    <a:gd name="connsiteX205" fmla="*/ 3436671 w 5118185"/>
                    <a:gd name="connsiteY205" fmla="*/ 779388 h 2473176"/>
                    <a:gd name="connsiteX206" fmla="*/ 3369165 w 5118185"/>
                    <a:gd name="connsiteY206" fmla="*/ 791662 h 2473176"/>
                    <a:gd name="connsiteX207" fmla="*/ 3289385 w 5118185"/>
                    <a:gd name="connsiteY207" fmla="*/ 816210 h 2473176"/>
                    <a:gd name="connsiteX208" fmla="*/ 3246427 w 5118185"/>
                    <a:gd name="connsiteY208" fmla="*/ 828483 h 2473176"/>
                    <a:gd name="connsiteX209" fmla="*/ 3228016 w 5118185"/>
                    <a:gd name="connsiteY209" fmla="*/ 834620 h 2473176"/>
                    <a:gd name="connsiteX210" fmla="*/ 3160510 w 5118185"/>
                    <a:gd name="connsiteY210" fmla="*/ 853031 h 2473176"/>
                    <a:gd name="connsiteX211" fmla="*/ 3142099 w 5118185"/>
                    <a:gd name="connsiteY211" fmla="*/ 865305 h 2473176"/>
                    <a:gd name="connsiteX212" fmla="*/ 3093004 w 5118185"/>
                    <a:gd name="connsiteY212" fmla="*/ 877579 h 2473176"/>
                    <a:gd name="connsiteX213" fmla="*/ 3068457 w 5118185"/>
                    <a:gd name="connsiteY213" fmla="*/ 883716 h 2473176"/>
                    <a:gd name="connsiteX214" fmla="*/ 3000950 w 5118185"/>
                    <a:gd name="connsiteY214" fmla="*/ 908263 h 2473176"/>
                    <a:gd name="connsiteX215" fmla="*/ 2976403 w 5118185"/>
                    <a:gd name="connsiteY215" fmla="*/ 914400 h 2473176"/>
                    <a:gd name="connsiteX216" fmla="*/ 2804569 w 5118185"/>
                    <a:gd name="connsiteY216" fmla="*/ 920537 h 2473176"/>
                    <a:gd name="connsiteX217" fmla="*/ 2749337 w 5118185"/>
                    <a:gd name="connsiteY217" fmla="*/ 938948 h 2473176"/>
                    <a:gd name="connsiteX218" fmla="*/ 2730926 w 5118185"/>
                    <a:gd name="connsiteY218" fmla="*/ 945085 h 2473176"/>
                    <a:gd name="connsiteX219" fmla="*/ 2712516 w 5118185"/>
                    <a:gd name="connsiteY219" fmla="*/ 957359 h 2473176"/>
                    <a:gd name="connsiteX220" fmla="*/ 2687968 w 5118185"/>
                    <a:gd name="connsiteY220" fmla="*/ 963495 h 2473176"/>
                    <a:gd name="connsiteX221" fmla="*/ 2663420 w 5118185"/>
                    <a:gd name="connsiteY221" fmla="*/ 975769 h 2473176"/>
                    <a:gd name="connsiteX222" fmla="*/ 2645010 w 5118185"/>
                    <a:gd name="connsiteY222" fmla="*/ 981906 h 2473176"/>
                    <a:gd name="connsiteX223" fmla="*/ 2626599 w 5118185"/>
                    <a:gd name="connsiteY223" fmla="*/ 994180 h 2473176"/>
                    <a:gd name="connsiteX224" fmla="*/ 2608188 w 5118185"/>
                    <a:gd name="connsiteY224" fmla="*/ 1000317 h 2473176"/>
                    <a:gd name="connsiteX225" fmla="*/ 2589777 w 5118185"/>
                    <a:gd name="connsiteY225" fmla="*/ 1012591 h 2473176"/>
                    <a:gd name="connsiteX226" fmla="*/ 2571367 w 5118185"/>
                    <a:gd name="connsiteY226" fmla="*/ 1018728 h 2473176"/>
                    <a:gd name="connsiteX227" fmla="*/ 2552956 w 5118185"/>
                    <a:gd name="connsiteY227" fmla="*/ 1031001 h 2473176"/>
                    <a:gd name="connsiteX228" fmla="*/ 2528408 w 5118185"/>
                    <a:gd name="connsiteY228" fmla="*/ 1043275 h 2473176"/>
                    <a:gd name="connsiteX229" fmla="*/ 2491587 w 5118185"/>
                    <a:gd name="connsiteY229" fmla="*/ 1080097 h 2473176"/>
                    <a:gd name="connsiteX230" fmla="*/ 2454765 w 5118185"/>
                    <a:gd name="connsiteY230" fmla="*/ 1123055 h 2473176"/>
                    <a:gd name="connsiteX231" fmla="*/ 2436354 w 5118185"/>
                    <a:gd name="connsiteY231" fmla="*/ 1135329 h 2473176"/>
                    <a:gd name="connsiteX232" fmla="*/ 2411807 w 5118185"/>
                    <a:gd name="connsiteY232" fmla="*/ 1153740 h 2473176"/>
                    <a:gd name="connsiteX233" fmla="*/ 2381122 w 5118185"/>
                    <a:gd name="connsiteY233" fmla="*/ 1166014 h 2473176"/>
                    <a:gd name="connsiteX234" fmla="*/ 2362712 w 5118185"/>
                    <a:gd name="connsiteY234" fmla="*/ 1178287 h 2473176"/>
                    <a:gd name="connsiteX235" fmla="*/ 2344301 w 5118185"/>
                    <a:gd name="connsiteY235" fmla="*/ 1184424 h 2473176"/>
                    <a:gd name="connsiteX236" fmla="*/ 2301342 w 5118185"/>
                    <a:gd name="connsiteY236" fmla="*/ 1202835 h 2473176"/>
                    <a:gd name="connsiteX237" fmla="*/ 2270658 w 5118185"/>
                    <a:gd name="connsiteY237" fmla="*/ 1221246 h 2473176"/>
                    <a:gd name="connsiteX238" fmla="*/ 2252247 w 5118185"/>
                    <a:gd name="connsiteY238" fmla="*/ 1227383 h 2473176"/>
                    <a:gd name="connsiteX239" fmla="*/ 2233836 w 5118185"/>
                    <a:gd name="connsiteY239" fmla="*/ 1239657 h 2473176"/>
                    <a:gd name="connsiteX240" fmla="*/ 2215426 w 5118185"/>
                    <a:gd name="connsiteY240" fmla="*/ 1245793 h 2473176"/>
                    <a:gd name="connsiteX241" fmla="*/ 2172467 w 5118185"/>
                    <a:gd name="connsiteY241" fmla="*/ 1264204 h 2473176"/>
                    <a:gd name="connsiteX242" fmla="*/ 2154057 w 5118185"/>
                    <a:gd name="connsiteY242" fmla="*/ 1276478 h 2473176"/>
                    <a:gd name="connsiteX243" fmla="*/ 2129509 w 5118185"/>
                    <a:gd name="connsiteY243" fmla="*/ 1282615 h 2473176"/>
                    <a:gd name="connsiteX244" fmla="*/ 2074277 w 5118185"/>
                    <a:gd name="connsiteY244" fmla="*/ 1294889 h 2473176"/>
                    <a:gd name="connsiteX245" fmla="*/ 2049729 w 5118185"/>
                    <a:gd name="connsiteY245" fmla="*/ 1301026 h 2473176"/>
                    <a:gd name="connsiteX246" fmla="*/ 2012908 w 5118185"/>
                    <a:gd name="connsiteY246" fmla="*/ 1313299 h 2473176"/>
                    <a:gd name="connsiteX247" fmla="*/ 1951538 w 5118185"/>
                    <a:gd name="connsiteY247" fmla="*/ 1350121 h 2473176"/>
                    <a:gd name="connsiteX248" fmla="*/ 1926991 w 5118185"/>
                    <a:gd name="connsiteY248" fmla="*/ 1374669 h 2473176"/>
                    <a:gd name="connsiteX249" fmla="*/ 1902443 w 5118185"/>
                    <a:gd name="connsiteY249" fmla="*/ 1393079 h 2473176"/>
                    <a:gd name="connsiteX250" fmla="*/ 1859485 w 5118185"/>
                    <a:gd name="connsiteY250" fmla="*/ 1436038 h 2473176"/>
                    <a:gd name="connsiteX251" fmla="*/ 1841074 w 5118185"/>
                    <a:gd name="connsiteY251" fmla="*/ 1448312 h 2473176"/>
                    <a:gd name="connsiteX252" fmla="*/ 1822663 w 5118185"/>
                    <a:gd name="connsiteY252" fmla="*/ 1466722 h 2473176"/>
                    <a:gd name="connsiteX253" fmla="*/ 1798116 w 5118185"/>
                    <a:gd name="connsiteY253" fmla="*/ 1478996 h 2473176"/>
                    <a:gd name="connsiteX254" fmla="*/ 1779705 w 5118185"/>
                    <a:gd name="connsiteY254" fmla="*/ 1491270 h 2473176"/>
                    <a:gd name="connsiteX255" fmla="*/ 1742883 w 5118185"/>
                    <a:gd name="connsiteY255" fmla="*/ 1503544 h 2473176"/>
                    <a:gd name="connsiteX256" fmla="*/ 1724473 w 5118185"/>
                    <a:gd name="connsiteY256" fmla="*/ 1515818 h 2473176"/>
                    <a:gd name="connsiteX257" fmla="*/ 1669240 w 5118185"/>
                    <a:gd name="connsiteY257" fmla="*/ 1534228 h 2473176"/>
                    <a:gd name="connsiteX258" fmla="*/ 1644693 w 5118185"/>
                    <a:gd name="connsiteY258" fmla="*/ 1540365 h 2473176"/>
                    <a:gd name="connsiteX259" fmla="*/ 1601734 w 5118185"/>
                    <a:gd name="connsiteY259" fmla="*/ 1564913 h 2473176"/>
                    <a:gd name="connsiteX260" fmla="*/ 1534228 w 5118185"/>
                    <a:gd name="connsiteY260" fmla="*/ 1583324 h 2473176"/>
                    <a:gd name="connsiteX261" fmla="*/ 1386942 w 5118185"/>
                    <a:gd name="connsiteY261" fmla="*/ 1583324 h 2473176"/>
                    <a:gd name="connsiteX262" fmla="*/ 1325573 w 5118185"/>
                    <a:gd name="connsiteY262" fmla="*/ 1595597 h 2473176"/>
                    <a:gd name="connsiteX263" fmla="*/ 1301026 w 5118185"/>
                    <a:gd name="connsiteY263" fmla="*/ 1614008 h 2473176"/>
                    <a:gd name="connsiteX264" fmla="*/ 1276478 w 5118185"/>
                    <a:gd name="connsiteY264" fmla="*/ 1626282 h 2473176"/>
                    <a:gd name="connsiteX265" fmla="*/ 1258067 w 5118185"/>
                    <a:gd name="connsiteY265" fmla="*/ 1644693 h 2473176"/>
                    <a:gd name="connsiteX266" fmla="*/ 1264204 w 5118185"/>
                    <a:gd name="connsiteY266" fmla="*/ 1687651 h 2473176"/>
                    <a:gd name="connsiteX267" fmla="*/ 1264204 w 5118185"/>
                    <a:gd name="connsiteY267" fmla="*/ 1724473 h 2473176"/>
                    <a:gd name="connsiteX268" fmla="*/ 1245793 w 5118185"/>
                    <a:gd name="connsiteY268" fmla="*/ 1730610 h 2473176"/>
                    <a:gd name="connsiteX269" fmla="*/ 1221246 w 5118185"/>
                    <a:gd name="connsiteY269" fmla="*/ 1749020 h 2473176"/>
                    <a:gd name="connsiteX270" fmla="*/ 1196698 w 5118185"/>
                    <a:gd name="connsiteY270" fmla="*/ 1755157 h 2473176"/>
                    <a:gd name="connsiteX271" fmla="*/ 1159877 w 5118185"/>
                    <a:gd name="connsiteY271" fmla="*/ 1767431 h 2473176"/>
                    <a:gd name="connsiteX272" fmla="*/ 1135329 w 5118185"/>
                    <a:gd name="connsiteY272" fmla="*/ 1773568 h 2473176"/>
                    <a:gd name="connsiteX273" fmla="*/ 1086234 w 5118185"/>
                    <a:gd name="connsiteY273" fmla="*/ 1791979 h 2473176"/>
                    <a:gd name="connsiteX274" fmla="*/ 1061686 w 5118185"/>
                    <a:gd name="connsiteY274" fmla="*/ 1804252 h 2473176"/>
                    <a:gd name="connsiteX275" fmla="*/ 1043275 w 5118185"/>
                    <a:gd name="connsiteY275" fmla="*/ 1810389 h 2473176"/>
                    <a:gd name="connsiteX276" fmla="*/ 1024865 w 5118185"/>
                    <a:gd name="connsiteY276" fmla="*/ 1822663 h 2473176"/>
                    <a:gd name="connsiteX277" fmla="*/ 975769 w 5118185"/>
                    <a:gd name="connsiteY277" fmla="*/ 1847211 h 2473176"/>
                    <a:gd name="connsiteX278" fmla="*/ 938948 w 5118185"/>
                    <a:gd name="connsiteY278" fmla="*/ 1871759 h 2473176"/>
                    <a:gd name="connsiteX279" fmla="*/ 920537 w 5118185"/>
                    <a:gd name="connsiteY279" fmla="*/ 1884032 h 2473176"/>
                    <a:gd name="connsiteX280" fmla="*/ 895989 w 5118185"/>
                    <a:gd name="connsiteY280" fmla="*/ 1896306 h 2473176"/>
                    <a:gd name="connsiteX281" fmla="*/ 840757 w 5118185"/>
                    <a:gd name="connsiteY281" fmla="*/ 1939265 h 2473176"/>
                    <a:gd name="connsiteX282" fmla="*/ 828483 w 5118185"/>
                    <a:gd name="connsiteY282" fmla="*/ 1957675 h 2473176"/>
                    <a:gd name="connsiteX283" fmla="*/ 853031 w 5118185"/>
                    <a:gd name="connsiteY283" fmla="*/ 1976086 h 2473176"/>
                    <a:gd name="connsiteX284" fmla="*/ 859168 w 5118185"/>
                    <a:gd name="connsiteY284" fmla="*/ 1994497 h 2473176"/>
                    <a:gd name="connsiteX285" fmla="*/ 871442 w 5118185"/>
                    <a:gd name="connsiteY285" fmla="*/ 2025181 h 2473176"/>
                    <a:gd name="connsiteX286" fmla="*/ 883716 w 5118185"/>
                    <a:gd name="connsiteY286" fmla="*/ 2068140 h 2473176"/>
                    <a:gd name="connsiteX287" fmla="*/ 938948 w 5118185"/>
                    <a:gd name="connsiteY287" fmla="*/ 2135646 h 2473176"/>
                    <a:gd name="connsiteX288" fmla="*/ 945085 w 5118185"/>
                    <a:gd name="connsiteY288" fmla="*/ 2154057 h 2473176"/>
                    <a:gd name="connsiteX289" fmla="*/ 1012591 w 5118185"/>
                    <a:gd name="connsiteY289" fmla="*/ 2197015 h 2473176"/>
                    <a:gd name="connsiteX290" fmla="*/ 1031001 w 5118185"/>
                    <a:gd name="connsiteY290" fmla="*/ 2209289 h 2473176"/>
                    <a:gd name="connsiteX291" fmla="*/ 1092371 w 5118185"/>
                    <a:gd name="connsiteY291" fmla="*/ 2221563 h 2473176"/>
                    <a:gd name="connsiteX292" fmla="*/ 1110781 w 5118185"/>
                    <a:gd name="connsiteY292" fmla="*/ 2233836 h 2473176"/>
                    <a:gd name="connsiteX293" fmla="*/ 1166014 w 5118185"/>
                    <a:gd name="connsiteY293" fmla="*/ 2258384 h 2473176"/>
                    <a:gd name="connsiteX294" fmla="*/ 1190561 w 5118185"/>
                    <a:gd name="connsiteY294" fmla="*/ 2276795 h 2473176"/>
                    <a:gd name="connsiteX295" fmla="*/ 1227383 w 5118185"/>
                    <a:gd name="connsiteY295" fmla="*/ 2289069 h 2473176"/>
                    <a:gd name="connsiteX296" fmla="*/ 1337847 w 5118185"/>
                    <a:gd name="connsiteY296" fmla="*/ 2301342 h 2473176"/>
                    <a:gd name="connsiteX297" fmla="*/ 1319436 w 5118185"/>
                    <a:gd name="connsiteY297" fmla="*/ 2338164 h 2473176"/>
                    <a:gd name="connsiteX298" fmla="*/ 1264204 w 5118185"/>
                    <a:gd name="connsiteY298" fmla="*/ 2362712 h 2473176"/>
                    <a:gd name="connsiteX299" fmla="*/ 1245793 w 5118185"/>
                    <a:gd name="connsiteY299" fmla="*/ 2368848 h 2473176"/>
                    <a:gd name="connsiteX300" fmla="*/ 1227383 w 5118185"/>
                    <a:gd name="connsiteY300" fmla="*/ 2374985 h 2473176"/>
                    <a:gd name="connsiteX301" fmla="*/ 1202835 w 5118185"/>
                    <a:gd name="connsiteY301" fmla="*/ 2381122 h 2473176"/>
                    <a:gd name="connsiteX302" fmla="*/ 1172150 w 5118185"/>
                    <a:gd name="connsiteY302" fmla="*/ 2387259 h 2473176"/>
                    <a:gd name="connsiteX303" fmla="*/ 1135329 w 5118185"/>
                    <a:gd name="connsiteY303" fmla="*/ 2399533 h 2473176"/>
                    <a:gd name="connsiteX304" fmla="*/ 1110781 w 5118185"/>
                    <a:gd name="connsiteY304" fmla="*/ 2405670 h 2473176"/>
                    <a:gd name="connsiteX305" fmla="*/ 1086234 w 5118185"/>
                    <a:gd name="connsiteY305" fmla="*/ 2417944 h 2473176"/>
                    <a:gd name="connsiteX306" fmla="*/ 1049412 w 5118185"/>
                    <a:gd name="connsiteY306" fmla="*/ 2430218 h 2473176"/>
                    <a:gd name="connsiteX307" fmla="*/ 994180 w 5118185"/>
                    <a:gd name="connsiteY307" fmla="*/ 2454765 h 2473176"/>
                    <a:gd name="connsiteX308" fmla="*/ 975769 w 5118185"/>
                    <a:gd name="connsiteY308" fmla="*/ 2460902 h 2473176"/>
                    <a:gd name="connsiteX309" fmla="*/ 957359 w 5118185"/>
                    <a:gd name="connsiteY309" fmla="*/ 2467039 h 2473176"/>
                    <a:gd name="connsiteX310" fmla="*/ 889852 w 5118185"/>
                    <a:gd name="connsiteY310" fmla="*/ 2473176 h 2473176"/>
                    <a:gd name="connsiteX311" fmla="*/ 859168 w 5118185"/>
                    <a:gd name="connsiteY311" fmla="*/ 2467039 h 2473176"/>
                    <a:gd name="connsiteX312" fmla="*/ 853031 w 5118185"/>
                    <a:gd name="connsiteY312" fmla="*/ 2448628 h 2473176"/>
                    <a:gd name="connsiteX313" fmla="*/ 846894 w 5118185"/>
                    <a:gd name="connsiteY313" fmla="*/ 2362712 h 2473176"/>
                    <a:gd name="connsiteX314" fmla="*/ 810073 w 5118185"/>
                    <a:gd name="connsiteY314" fmla="*/ 2307479 h 2473176"/>
                    <a:gd name="connsiteX315" fmla="*/ 797799 w 5118185"/>
                    <a:gd name="connsiteY315" fmla="*/ 2289069 h 2473176"/>
                    <a:gd name="connsiteX316" fmla="*/ 760977 w 5118185"/>
                    <a:gd name="connsiteY316" fmla="*/ 2264521 h 2473176"/>
                    <a:gd name="connsiteX317" fmla="*/ 730293 w 5118185"/>
                    <a:gd name="connsiteY317" fmla="*/ 2221563 h 2473176"/>
                    <a:gd name="connsiteX318" fmla="*/ 693471 w 5118185"/>
                    <a:gd name="connsiteY318" fmla="*/ 2203152 h 2473176"/>
                    <a:gd name="connsiteX319" fmla="*/ 662787 w 5118185"/>
                    <a:gd name="connsiteY319" fmla="*/ 2184741 h 2473176"/>
                    <a:gd name="connsiteX320" fmla="*/ 644376 w 5118185"/>
                    <a:gd name="connsiteY320" fmla="*/ 2172467 h 2473176"/>
                    <a:gd name="connsiteX321" fmla="*/ 607554 w 5118185"/>
                    <a:gd name="connsiteY321" fmla="*/ 2129509 h 2473176"/>
                    <a:gd name="connsiteX322" fmla="*/ 583007 w 5118185"/>
                    <a:gd name="connsiteY322" fmla="*/ 2123372 h 2473176"/>
                    <a:gd name="connsiteX323" fmla="*/ 546185 w 5118185"/>
                    <a:gd name="connsiteY323" fmla="*/ 2111098 h 2473176"/>
                    <a:gd name="connsiteX324" fmla="*/ 515501 w 5118185"/>
                    <a:gd name="connsiteY324" fmla="*/ 2104961 h 2473176"/>
                    <a:gd name="connsiteX325" fmla="*/ 497090 w 5118185"/>
                    <a:gd name="connsiteY325" fmla="*/ 2098824 h 2473176"/>
                    <a:gd name="connsiteX326" fmla="*/ 447995 w 5118185"/>
                    <a:gd name="connsiteY326" fmla="*/ 2092687 h 2473176"/>
                    <a:gd name="connsiteX327" fmla="*/ 392763 w 5118185"/>
                    <a:gd name="connsiteY327" fmla="*/ 2104961 h 2473176"/>
                    <a:gd name="connsiteX328" fmla="*/ 355941 w 5118185"/>
                    <a:gd name="connsiteY328" fmla="*/ 2129509 h 2473176"/>
                    <a:gd name="connsiteX329" fmla="*/ 306846 w 5118185"/>
                    <a:gd name="connsiteY329" fmla="*/ 2166330 h 2473176"/>
                    <a:gd name="connsiteX330" fmla="*/ 251614 w 5118185"/>
                    <a:gd name="connsiteY330" fmla="*/ 2184741 h 2473176"/>
                    <a:gd name="connsiteX331" fmla="*/ 233203 w 5118185"/>
                    <a:gd name="connsiteY331" fmla="*/ 2190878 h 2473176"/>
                    <a:gd name="connsiteX332" fmla="*/ 208655 w 5118185"/>
                    <a:gd name="connsiteY332" fmla="*/ 2197015 h 2473176"/>
                    <a:gd name="connsiteX333" fmla="*/ 177971 w 5118185"/>
                    <a:gd name="connsiteY333" fmla="*/ 2209289 h 2473176"/>
                    <a:gd name="connsiteX334" fmla="*/ 128875 w 5118185"/>
                    <a:gd name="connsiteY334" fmla="*/ 2221563 h 2473176"/>
                    <a:gd name="connsiteX335" fmla="*/ 12274 w 5118185"/>
                    <a:gd name="connsiteY335" fmla="*/ 2197015 h 2473176"/>
                    <a:gd name="connsiteX336" fmla="*/ 0 w 5118185"/>
                    <a:gd name="connsiteY336" fmla="*/ 2178604 h 2473176"/>
                    <a:gd name="connsiteX337" fmla="*/ 12274 w 5118185"/>
                    <a:gd name="connsiteY337" fmla="*/ 2043592 h 2473176"/>
                    <a:gd name="connsiteX338" fmla="*/ 24548 w 5118185"/>
                    <a:gd name="connsiteY338" fmla="*/ 1945401 h 2473176"/>
                    <a:gd name="connsiteX339" fmla="*/ 30685 w 5118185"/>
                    <a:gd name="connsiteY339" fmla="*/ 1920854 h 2473176"/>
                    <a:gd name="connsiteX340" fmla="*/ 36822 w 5118185"/>
                    <a:gd name="connsiteY340" fmla="*/ 1902443 h 2473176"/>
                    <a:gd name="connsiteX341" fmla="*/ 49095 w 5118185"/>
                    <a:gd name="connsiteY341" fmla="*/ 1834937 h 2473176"/>
                    <a:gd name="connsiteX342" fmla="*/ 55232 w 5118185"/>
                    <a:gd name="connsiteY342" fmla="*/ 1816526 h 2473176"/>
                    <a:gd name="connsiteX343" fmla="*/ 67506 w 5118185"/>
                    <a:gd name="connsiteY343" fmla="*/ 1620145 h 2473176"/>
                    <a:gd name="connsiteX344" fmla="*/ 61369 w 5118185"/>
                    <a:gd name="connsiteY344" fmla="*/ 1564913 h 2473176"/>
                    <a:gd name="connsiteX345" fmla="*/ 49095 w 5118185"/>
                    <a:gd name="connsiteY345" fmla="*/ 1528091 h 2473176"/>
                    <a:gd name="connsiteX346" fmla="*/ 55232 w 5118185"/>
                    <a:gd name="connsiteY346" fmla="*/ 1491270 h 2473176"/>
                    <a:gd name="connsiteX347" fmla="*/ 67506 w 5118185"/>
                    <a:gd name="connsiteY347" fmla="*/ 1429901 h 2473176"/>
                    <a:gd name="connsiteX348" fmla="*/ 92054 w 5118185"/>
                    <a:gd name="connsiteY348" fmla="*/ 1393079 h 2473176"/>
                    <a:gd name="connsiteX349" fmla="*/ 135012 w 5118185"/>
                    <a:gd name="connsiteY349" fmla="*/ 1380806 h 2473176"/>
                    <a:gd name="connsiteX350" fmla="*/ 300709 w 5118185"/>
                    <a:gd name="connsiteY350" fmla="*/ 1405353 h 2473176"/>
                    <a:gd name="connsiteX351" fmla="*/ 362078 w 5118185"/>
                    <a:gd name="connsiteY351" fmla="*/ 1393079 h 2473176"/>
                    <a:gd name="connsiteX352" fmla="*/ 337530 w 5118185"/>
                    <a:gd name="connsiteY352" fmla="*/ 1386942 h 2473176"/>
                    <a:gd name="connsiteX353" fmla="*/ 319120 w 5118185"/>
                    <a:gd name="connsiteY353" fmla="*/ 1380806 h 2473176"/>
                    <a:gd name="connsiteX354" fmla="*/ 306846 w 5118185"/>
                    <a:gd name="connsiteY354" fmla="*/ 1362395 h 2473176"/>
                    <a:gd name="connsiteX355" fmla="*/ 288435 w 5118185"/>
                    <a:gd name="connsiteY355" fmla="*/ 1331710 h 2473176"/>
                    <a:gd name="connsiteX356" fmla="*/ 270024 w 5118185"/>
                    <a:gd name="connsiteY356" fmla="*/ 1307163 h 2473176"/>
                    <a:gd name="connsiteX357" fmla="*/ 257750 w 5118185"/>
                    <a:gd name="connsiteY357" fmla="*/ 1288752 h 2473176"/>
                    <a:gd name="connsiteX358" fmla="*/ 220929 w 5118185"/>
                    <a:gd name="connsiteY358" fmla="*/ 1251930 h 2473176"/>
                    <a:gd name="connsiteX359" fmla="*/ 190244 w 5118185"/>
                    <a:gd name="connsiteY359" fmla="*/ 1221246 h 2473176"/>
                    <a:gd name="connsiteX360" fmla="*/ 153423 w 5118185"/>
                    <a:gd name="connsiteY360" fmla="*/ 1190561 h 2473176"/>
                    <a:gd name="connsiteX361" fmla="*/ 147286 w 5118185"/>
                    <a:gd name="connsiteY361" fmla="*/ 1172150 h 2473176"/>
                    <a:gd name="connsiteX362" fmla="*/ 128875 w 5118185"/>
                    <a:gd name="connsiteY362" fmla="*/ 1159877 h 2473176"/>
                    <a:gd name="connsiteX363" fmla="*/ 79780 w 5118185"/>
                    <a:gd name="connsiteY363" fmla="*/ 1147603 h 2473176"/>
                    <a:gd name="connsiteX364" fmla="*/ 67506 w 5118185"/>
                    <a:gd name="connsiteY364" fmla="*/ 988043 h 2473176"/>
                    <a:gd name="connsiteX365" fmla="*/ 55232 w 5118185"/>
                    <a:gd name="connsiteY365" fmla="*/ 963495 h 2473176"/>
                    <a:gd name="connsiteX366" fmla="*/ 49095 w 5118185"/>
                    <a:gd name="connsiteY366" fmla="*/ 938948 h 2473176"/>
                    <a:gd name="connsiteX367" fmla="*/ 55232 w 5118185"/>
                    <a:gd name="connsiteY367" fmla="*/ 791662 h 2473176"/>
                    <a:gd name="connsiteX368" fmla="*/ 61369 w 5118185"/>
                    <a:gd name="connsiteY368" fmla="*/ 748703 h 2473176"/>
                    <a:gd name="connsiteX369" fmla="*/ 67506 w 5118185"/>
                    <a:gd name="connsiteY369" fmla="*/ 632102 h 2473176"/>
                    <a:gd name="connsiteX370" fmla="*/ 79780 w 5118185"/>
                    <a:gd name="connsiteY370" fmla="*/ 583007 h 2473176"/>
                    <a:gd name="connsiteX371" fmla="*/ 116601 w 5118185"/>
                    <a:gd name="connsiteY371" fmla="*/ 552322 h 2473176"/>
                    <a:gd name="connsiteX372" fmla="*/ 153423 w 5118185"/>
                    <a:gd name="connsiteY372" fmla="*/ 527775 h 2473176"/>
                    <a:gd name="connsiteX373" fmla="*/ 184108 w 5118185"/>
                    <a:gd name="connsiteY373" fmla="*/ 497090 h 2473176"/>
                    <a:gd name="connsiteX374" fmla="*/ 202518 w 5118185"/>
                    <a:gd name="connsiteY374" fmla="*/ 447995 h 247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</a:cxnLst>
                  <a:rect l="l" t="t" r="r" b="b"/>
                  <a:pathLst>
                    <a:path w="5118185" h="2473176">
                      <a:moveTo>
                        <a:pt x="202518" y="447995"/>
                      </a:moveTo>
                      <a:cubicBezTo>
                        <a:pt x="217860" y="446972"/>
                        <a:pt x="226836" y="476155"/>
                        <a:pt x="276161" y="490953"/>
                      </a:cubicBezTo>
                      <a:cubicBezTo>
                        <a:pt x="288553" y="494671"/>
                        <a:pt x="312983" y="503227"/>
                        <a:pt x="312983" y="503227"/>
                      </a:cubicBezTo>
                      <a:cubicBezTo>
                        <a:pt x="324042" y="514287"/>
                        <a:pt x="334851" y="527504"/>
                        <a:pt x="349804" y="533912"/>
                      </a:cubicBezTo>
                      <a:cubicBezTo>
                        <a:pt x="360812" y="538629"/>
                        <a:pt x="395340" y="543276"/>
                        <a:pt x="405036" y="546185"/>
                      </a:cubicBezTo>
                      <a:cubicBezTo>
                        <a:pt x="415588" y="549351"/>
                        <a:pt x="425406" y="554591"/>
                        <a:pt x="435721" y="558459"/>
                      </a:cubicBezTo>
                      <a:cubicBezTo>
                        <a:pt x="457287" y="566546"/>
                        <a:pt x="458656" y="565501"/>
                        <a:pt x="484816" y="570733"/>
                      </a:cubicBezTo>
                      <a:cubicBezTo>
                        <a:pt x="497090" y="576870"/>
                        <a:pt x="508971" y="583866"/>
                        <a:pt x="521638" y="589144"/>
                      </a:cubicBezTo>
                      <a:cubicBezTo>
                        <a:pt x="533580" y="594120"/>
                        <a:pt x="546185" y="597327"/>
                        <a:pt x="558459" y="601418"/>
                      </a:cubicBezTo>
                      <a:cubicBezTo>
                        <a:pt x="580853" y="608882"/>
                        <a:pt x="580060" y="609461"/>
                        <a:pt x="607554" y="613691"/>
                      </a:cubicBezTo>
                      <a:cubicBezTo>
                        <a:pt x="623855" y="616199"/>
                        <a:pt x="640285" y="617782"/>
                        <a:pt x="656650" y="619828"/>
                      </a:cubicBezTo>
                      <a:cubicBezTo>
                        <a:pt x="664832" y="621874"/>
                        <a:pt x="672964" y="624135"/>
                        <a:pt x="681197" y="625965"/>
                      </a:cubicBezTo>
                      <a:cubicBezTo>
                        <a:pt x="709670" y="632292"/>
                        <a:pt x="710239" y="630756"/>
                        <a:pt x="736430" y="638239"/>
                      </a:cubicBezTo>
                      <a:cubicBezTo>
                        <a:pt x="742650" y="640016"/>
                        <a:pt x="748703" y="642330"/>
                        <a:pt x="754840" y="644376"/>
                      </a:cubicBezTo>
                      <a:cubicBezTo>
                        <a:pt x="764943" y="652458"/>
                        <a:pt x="810777" y="690579"/>
                        <a:pt x="822346" y="693471"/>
                      </a:cubicBezTo>
                      <a:lnTo>
                        <a:pt x="846894" y="699608"/>
                      </a:lnTo>
                      <a:cubicBezTo>
                        <a:pt x="853031" y="703699"/>
                        <a:pt x="859303" y="707595"/>
                        <a:pt x="865305" y="711882"/>
                      </a:cubicBezTo>
                      <a:cubicBezTo>
                        <a:pt x="873628" y="717827"/>
                        <a:pt x="880972" y="725218"/>
                        <a:pt x="889852" y="730293"/>
                      </a:cubicBezTo>
                      <a:cubicBezTo>
                        <a:pt x="895469" y="733503"/>
                        <a:pt x="902022" y="734728"/>
                        <a:pt x="908263" y="736430"/>
                      </a:cubicBezTo>
                      <a:cubicBezTo>
                        <a:pt x="924538" y="740868"/>
                        <a:pt x="940994" y="744612"/>
                        <a:pt x="957359" y="748703"/>
                      </a:cubicBezTo>
                      <a:cubicBezTo>
                        <a:pt x="965541" y="750749"/>
                        <a:pt x="973905" y="752173"/>
                        <a:pt x="981906" y="754840"/>
                      </a:cubicBezTo>
                      <a:lnTo>
                        <a:pt x="1018728" y="767114"/>
                      </a:lnTo>
                      <a:cubicBezTo>
                        <a:pt x="1024865" y="769160"/>
                        <a:pt x="1030862" y="771682"/>
                        <a:pt x="1037138" y="773251"/>
                      </a:cubicBezTo>
                      <a:cubicBezTo>
                        <a:pt x="1045321" y="775297"/>
                        <a:pt x="1053789" y="776426"/>
                        <a:pt x="1061686" y="779388"/>
                      </a:cubicBezTo>
                      <a:cubicBezTo>
                        <a:pt x="1079485" y="786063"/>
                        <a:pt x="1089382" y="793761"/>
                        <a:pt x="1104644" y="803936"/>
                      </a:cubicBezTo>
                      <a:cubicBezTo>
                        <a:pt x="1116340" y="821478"/>
                        <a:pt x="1135725" y="853163"/>
                        <a:pt x="1153740" y="859168"/>
                      </a:cubicBezTo>
                      <a:cubicBezTo>
                        <a:pt x="1159877" y="861214"/>
                        <a:pt x="1166364" y="862412"/>
                        <a:pt x="1172150" y="865305"/>
                      </a:cubicBezTo>
                      <a:cubicBezTo>
                        <a:pt x="1178747" y="868604"/>
                        <a:pt x="1183655" y="874989"/>
                        <a:pt x="1190561" y="877579"/>
                      </a:cubicBezTo>
                      <a:cubicBezTo>
                        <a:pt x="1200328" y="881242"/>
                        <a:pt x="1211183" y="880972"/>
                        <a:pt x="1221246" y="883716"/>
                      </a:cubicBezTo>
                      <a:cubicBezTo>
                        <a:pt x="1233728" y="887120"/>
                        <a:pt x="1245516" y="892851"/>
                        <a:pt x="1258067" y="895989"/>
                      </a:cubicBezTo>
                      <a:cubicBezTo>
                        <a:pt x="1295167" y="905264"/>
                        <a:pt x="1274612" y="899458"/>
                        <a:pt x="1319436" y="914400"/>
                      </a:cubicBezTo>
                      <a:cubicBezTo>
                        <a:pt x="1325573" y="916446"/>
                        <a:pt x="1332061" y="917644"/>
                        <a:pt x="1337847" y="920537"/>
                      </a:cubicBezTo>
                      <a:cubicBezTo>
                        <a:pt x="1398278" y="950753"/>
                        <a:pt x="1322557" y="913741"/>
                        <a:pt x="1393079" y="945085"/>
                      </a:cubicBezTo>
                      <a:cubicBezTo>
                        <a:pt x="1434336" y="963422"/>
                        <a:pt x="1400301" y="953028"/>
                        <a:pt x="1442175" y="963495"/>
                      </a:cubicBezTo>
                      <a:cubicBezTo>
                        <a:pt x="1450357" y="967586"/>
                        <a:pt x="1458314" y="972165"/>
                        <a:pt x="1466722" y="975769"/>
                      </a:cubicBezTo>
                      <a:cubicBezTo>
                        <a:pt x="1472668" y="978317"/>
                        <a:pt x="1479347" y="979013"/>
                        <a:pt x="1485133" y="981906"/>
                      </a:cubicBezTo>
                      <a:cubicBezTo>
                        <a:pt x="1532722" y="1005701"/>
                        <a:pt x="1475677" y="984891"/>
                        <a:pt x="1521954" y="1000317"/>
                      </a:cubicBezTo>
                      <a:cubicBezTo>
                        <a:pt x="1528091" y="1006454"/>
                        <a:pt x="1533775" y="1013080"/>
                        <a:pt x="1540365" y="1018728"/>
                      </a:cubicBezTo>
                      <a:cubicBezTo>
                        <a:pt x="1546948" y="1024371"/>
                        <a:pt x="1573613" y="1043863"/>
                        <a:pt x="1583324" y="1049412"/>
                      </a:cubicBezTo>
                      <a:cubicBezTo>
                        <a:pt x="1628875" y="1075442"/>
                        <a:pt x="1585950" y="1047657"/>
                        <a:pt x="1638556" y="1073960"/>
                      </a:cubicBezTo>
                      <a:cubicBezTo>
                        <a:pt x="1696902" y="1103133"/>
                        <a:pt x="1598803" y="1066847"/>
                        <a:pt x="1693788" y="1098508"/>
                      </a:cubicBezTo>
                      <a:lnTo>
                        <a:pt x="1712199" y="1104644"/>
                      </a:lnTo>
                      <a:cubicBezTo>
                        <a:pt x="1724473" y="1112827"/>
                        <a:pt x="1735026" y="1124527"/>
                        <a:pt x="1749020" y="1129192"/>
                      </a:cubicBezTo>
                      <a:lnTo>
                        <a:pt x="1785842" y="1141466"/>
                      </a:lnTo>
                      <a:cubicBezTo>
                        <a:pt x="1827358" y="1127626"/>
                        <a:pt x="1776964" y="1145905"/>
                        <a:pt x="1834937" y="1116918"/>
                      </a:cubicBezTo>
                      <a:cubicBezTo>
                        <a:pt x="1840723" y="1114025"/>
                        <a:pt x="1847562" y="1113674"/>
                        <a:pt x="1853348" y="1110781"/>
                      </a:cubicBezTo>
                      <a:cubicBezTo>
                        <a:pt x="1859945" y="1107483"/>
                        <a:pt x="1864980" y="1101413"/>
                        <a:pt x="1871759" y="1098508"/>
                      </a:cubicBezTo>
                      <a:cubicBezTo>
                        <a:pt x="1883758" y="1093366"/>
                        <a:pt x="1924309" y="1087838"/>
                        <a:pt x="1933128" y="1086234"/>
                      </a:cubicBezTo>
                      <a:cubicBezTo>
                        <a:pt x="1943390" y="1084368"/>
                        <a:pt x="1953550" y="1081963"/>
                        <a:pt x="1963812" y="1080097"/>
                      </a:cubicBezTo>
                      <a:cubicBezTo>
                        <a:pt x="1983877" y="1076449"/>
                        <a:pt x="2011103" y="1072877"/>
                        <a:pt x="2031318" y="1067823"/>
                      </a:cubicBezTo>
                      <a:cubicBezTo>
                        <a:pt x="2037594" y="1066254"/>
                        <a:pt x="2043453" y="1063255"/>
                        <a:pt x="2049729" y="1061686"/>
                      </a:cubicBezTo>
                      <a:cubicBezTo>
                        <a:pt x="2059848" y="1059156"/>
                        <a:pt x="2070186" y="1057595"/>
                        <a:pt x="2080414" y="1055549"/>
                      </a:cubicBezTo>
                      <a:cubicBezTo>
                        <a:pt x="2096779" y="1047366"/>
                        <a:pt x="2112151" y="1036787"/>
                        <a:pt x="2129509" y="1031001"/>
                      </a:cubicBezTo>
                      <a:cubicBezTo>
                        <a:pt x="2141783" y="1026910"/>
                        <a:pt x="2155565" y="1025904"/>
                        <a:pt x="2166330" y="1018728"/>
                      </a:cubicBezTo>
                      <a:cubicBezTo>
                        <a:pt x="2172467" y="1014637"/>
                        <a:pt x="2179141" y="1011254"/>
                        <a:pt x="2184741" y="1006454"/>
                      </a:cubicBezTo>
                      <a:cubicBezTo>
                        <a:pt x="2193527" y="998923"/>
                        <a:pt x="2200031" y="988849"/>
                        <a:pt x="2209289" y="981906"/>
                      </a:cubicBezTo>
                      <a:cubicBezTo>
                        <a:pt x="2216608" y="976417"/>
                        <a:pt x="2225893" y="974171"/>
                        <a:pt x="2233836" y="969632"/>
                      </a:cubicBezTo>
                      <a:cubicBezTo>
                        <a:pt x="2240240" y="965973"/>
                        <a:pt x="2245650" y="960657"/>
                        <a:pt x="2252247" y="957359"/>
                      </a:cubicBezTo>
                      <a:cubicBezTo>
                        <a:pt x="2258033" y="954466"/>
                        <a:pt x="2264872" y="954115"/>
                        <a:pt x="2270658" y="951222"/>
                      </a:cubicBezTo>
                      <a:cubicBezTo>
                        <a:pt x="2277255" y="947923"/>
                        <a:pt x="2282472" y="942247"/>
                        <a:pt x="2289069" y="938948"/>
                      </a:cubicBezTo>
                      <a:cubicBezTo>
                        <a:pt x="2294855" y="936055"/>
                        <a:pt x="2301238" y="934513"/>
                        <a:pt x="2307479" y="932811"/>
                      </a:cubicBezTo>
                      <a:cubicBezTo>
                        <a:pt x="2323754" y="928372"/>
                        <a:pt x="2340210" y="924628"/>
                        <a:pt x="2356575" y="920537"/>
                      </a:cubicBezTo>
                      <a:cubicBezTo>
                        <a:pt x="2364757" y="918491"/>
                        <a:pt x="2373121" y="917067"/>
                        <a:pt x="2381122" y="914400"/>
                      </a:cubicBezTo>
                      <a:lnTo>
                        <a:pt x="2417944" y="902126"/>
                      </a:lnTo>
                      <a:cubicBezTo>
                        <a:pt x="2424081" y="900080"/>
                        <a:pt x="2430078" y="897558"/>
                        <a:pt x="2436354" y="895989"/>
                      </a:cubicBezTo>
                      <a:cubicBezTo>
                        <a:pt x="2444537" y="893943"/>
                        <a:pt x="2453004" y="892813"/>
                        <a:pt x="2460902" y="889852"/>
                      </a:cubicBezTo>
                      <a:cubicBezTo>
                        <a:pt x="2469468" y="886640"/>
                        <a:pt x="2476956" y="880977"/>
                        <a:pt x="2485450" y="877579"/>
                      </a:cubicBezTo>
                      <a:lnTo>
                        <a:pt x="2540682" y="859168"/>
                      </a:lnTo>
                      <a:lnTo>
                        <a:pt x="2559093" y="853031"/>
                      </a:lnTo>
                      <a:lnTo>
                        <a:pt x="2595914" y="816210"/>
                      </a:lnTo>
                      <a:cubicBezTo>
                        <a:pt x="2602051" y="810073"/>
                        <a:pt x="2607104" y="802613"/>
                        <a:pt x="2614325" y="797799"/>
                      </a:cubicBezTo>
                      <a:lnTo>
                        <a:pt x="2632736" y="785525"/>
                      </a:lnTo>
                      <a:cubicBezTo>
                        <a:pt x="2649845" y="759861"/>
                        <a:pt x="2654060" y="748320"/>
                        <a:pt x="2675694" y="730293"/>
                      </a:cubicBezTo>
                      <a:cubicBezTo>
                        <a:pt x="2681360" y="725571"/>
                        <a:pt x="2687365" y="721015"/>
                        <a:pt x="2694105" y="718019"/>
                      </a:cubicBezTo>
                      <a:cubicBezTo>
                        <a:pt x="2720357" y="706351"/>
                        <a:pt x="2730482" y="706749"/>
                        <a:pt x="2755474" y="699608"/>
                      </a:cubicBezTo>
                      <a:cubicBezTo>
                        <a:pt x="2778476" y="693036"/>
                        <a:pt x="2772056" y="692130"/>
                        <a:pt x="2798432" y="687334"/>
                      </a:cubicBezTo>
                      <a:cubicBezTo>
                        <a:pt x="2812664" y="684746"/>
                        <a:pt x="2827071" y="683243"/>
                        <a:pt x="2841391" y="681197"/>
                      </a:cubicBezTo>
                      <a:lnTo>
                        <a:pt x="2878212" y="668924"/>
                      </a:lnTo>
                      <a:cubicBezTo>
                        <a:pt x="2884349" y="666878"/>
                        <a:pt x="2890280" y="664056"/>
                        <a:pt x="2896623" y="662787"/>
                      </a:cubicBezTo>
                      <a:cubicBezTo>
                        <a:pt x="2906851" y="660741"/>
                        <a:pt x="2917245" y="659395"/>
                        <a:pt x="2927308" y="656650"/>
                      </a:cubicBezTo>
                      <a:cubicBezTo>
                        <a:pt x="2939790" y="653246"/>
                        <a:pt x="2953364" y="651552"/>
                        <a:pt x="2964129" y="644376"/>
                      </a:cubicBezTo>
                      <a:cubicBezTo>
                        <a:pt x="2970266" y="640285"/>
                        <a:pt x="2975800" y="635098"/>
                        <a:pt x="2982540" y="632102"/>
                      </a:cubicBezTo>
                      <a:cubicBezTo>
                        <a:pt x="3048268" y="602889"/>
                        <a:pt x="2996105" y="635332"/>
                        <a:pt x="3037772" y="607554"/>
                      </a:cubicBezTo>
                      <a:lnTo>
                        <a:pt x="3074593" y="552322"/>
                      </a:lnTo>
                      <a:lnTo>
                        <a:pt x="3086867" y="533912"/>
                      </a:lnTo>
                      <a:lnTo>
                        <a:pt x="3123689" y="423447"/>
                      </a:lnTo>
                      <a:lnTo>
                        <a:pt x="3135963" y="386626"/>
                      </a:lnTo>
                      <a:lnTo>
                        <a:pt x="3142099" y="368215"/>
                      </a:lnTo>
                      <a:cubicBezTo>
                        <a:pt x="3106303" y="260820"/>
                        <a:pt x="3151694" y="394597"/>
                        <a:pt x="3117552" y="300709"/>
                      </a:cubicBezTo>
                      <a:cubicBezTo>
                        <a:pt x="3113130" y="288550"/>
                        <a:pt x="3113041" y="274237"/>
                        <a:pt x="3105278" y="263887"/>
                      </a:cubicBezTo>
                      <a:cubicBezTo>
                        <a:pt x="3082441" y="233439"/>
                        <a:pt x="3092541" y="247850"/>
                        <a:pt x="3074593" y="220929"/>
                      </a:cubicBezTo>
                      <a:cubicBezTo>
                        <a:pt x="3072548" y="214792"/>
                        <a:pt x="3068457" y="208987"/>
                        <a:pt x="3068457" y="202518"/>
                      </a:cubicBezTo>
                      <a:cubicBezTo>
                        <a:pt x="3068457" y="190075"/>
                        <a:pt x="3072153" y="177898"/>
                        <a:pt x="3074593" y="165697"/>
                      </a:cubicBezTo>
                      <a:cubicBezTo>
                        <a:pt x="3078114" y="148092"/>
                        <a:pt x="3079904" y="135838"/>
                        <a:pt x="3093004" y="122738"/>
                      </a:cubicBezTo>
                      <a:cubicBezTo>
                        <a:pt x="3098219" y="117523"/>
                        <a:pt x="3105749" y="115187"/>
                        <a:pt x="3111415" y="110465"/>
                      </a:cubicBezTo>
                      <a:cubicBezTo>
                        <a:pt x="3118083" y="104909"/>
                        <a:pt x="3122975" y="97382"/>
                        <a:pt x="3129826" y="92054"/>
                      </a:cubicBezTo>
                      <a:cubicBezTo>
                        <a:pt x="3151478" y="75213"/>
                        <a:pt x="3161665" y="67217"/>
                        <a:pt x="3185058" y="61369"/>
                      </a:cubicBezTo>
                      <a:cubicBezTo>
                        <a:pt x="3195177" y="58839"/>
                        <a:pt x="3205514" y="57278"/>
                        <a:pt x="3215742" y="55232"/>
                      </a:cubicBezTo>
                      <a:cubicBezTo>
                        <a:pt x="3228016" y="57278"/>
                        <a:pt x="3243199" y="53175"/>
                        <a:pt x="3252564" y="61369"/>
                      </a:cubicBezTo>
                      <a:cubicBezTo>
                        <a:pt x="3262301" y="69889"/>
                        <a:pt x="3264838" y="98191"/>
                        <a:pt x="3264838" y="98191"/>
                      </a:cubicBezTo>
                      <a:cubicBezTo>
                        <a:pt x="3261849" y="122103"/>
                        <a:pt x="3257873" y="159334"/>
                        <a:pt x="3252564" y="184108"/>
                      </a:cubicBezTo>
                      <a:cubicBezTo>
                        <a:pt x="3249029" y="200602"/>
                        <a:pt x="3243598" y="216662"/>
                        <a:pt x="3240290" y="233203"/>
                      </a:cubicBezTo>
                      <a:cubicBezTo>
                        <a:pt x="3238244" y="243431"/>
                        <a:pt x="3236498" y="253724"/>
                        <a:pt x="3234153" y="263887"/>
                      </a:cubicBezTo>
                      <a:cubicBezTo>
                        <a:pt x="3230360" y="280324"/>
                        <a:pt x="3225187" y="296442"/>
                        <a:pt x="3221879" y="312983"/>
                      </a:cubicBezTo>
                      <a:cubicBezTo>
                        <a:pt x="3219833" y="323211"/>
                        <a:pt x="3218272" y="333548"/>
                        <a:pt x="3215742" y="343667"/>
                      </a:cubicBezTo>
                      <a:cubicBezTo>
                        <a:pt x="3214173" y="349943"/>
                        <a:pt x="3211307" y="355837"/>
                        <a:pt x="3209605" y="362078"/>
                      </a:cubicBezTo>
                      <a:cubicBezTo>
                        <a:pt x="3196499" y="410134"/>
                        <a:pt x="3198493" y="404205"/>
                        <a:pt x="3191195" y="447995"/>
                      </a:cubicBezTo>
                      <a:cubicBezTo>
                        <a:pt x="3189149" y="478679"/>
                        <a:pt x="3187842" y="509422"/>
                        <a:pt x="3185058" y="540048"/>
                      </a:cubicBezTo>
                      <a:cubicBezTo>
                        <a:pt x="3179683" y="599174"/>
                        <a:pt x="3174273" y="564415"/>
                        <a:pt x="3185058" y="607554"/>
                      </a:cubicBezTo>
                      <a:cubicBezTo>
                        <a:pt x="3202679" y="603149"/>
                        <a:pt x="3231482" y="596616"/>
                        <a:pt x="3246427" y="589144"/>
                      </a:cubicBezTo>
                      <a:cubicBezTo>
                        <a:pt x="3254610" y="585053"/>
                        <a:pt x="3262566" y="580474"/>
                        <a:pt x="3270975" y="576870"/>
                      </a:cubicBezTo>
                      <a:cubicBezTo>
                        <a:pt x="3297984" y="565294"/>
                        <a:pt x="3296307" y="576085"/>
                        <a:pt x="3326207" y="546185"/>
                      </a:cubicBezTo>
                      <a:cubicBezTo>
                        <a:pt x="3338481" y="533911"/>
                        <a:pt x="3348586" y="518992"/>
                        <a:pt x="3363028" y="509364"/>
                      </a:cubicBezTo>
                      <a:cubicBezTo>
                        <a:pt x="3375302" y="501181"/>
                        <a:pt x="3386656" y="491413"/>
                        <a:pt x="3399850" y="484816"/>
                      </a:cubicBezTo>
                      <a:cubicBezTo>
                        <a:pt x="3421674" y="473904"/>
                        <a:pt x="3435935" y="465326"/>
                        <a:pt x="3461219" y="460269"/>
                      </a:cubicBezTo>
                      <a:cubicBezTo>
                        <a:pt x="3553779" y="441756"/>
                        <a:pt x="3438437" y="465331"/>
                        <a:pt x="3516451" y="447995"/>
                      </a:cubicBezTo>
                      <a:cubicBezTo>
                        <a:pt x="3526634" y="445732"/>
                        <a:pt x="3537073" y="444603"/>
                        <a:pt x="3547136" y="441858"/>
                      </a:cubicBezTo>
                      <a:cubicBezTo>
                        <a:pt x="3559618" y="438454"/>
                        <a:pt x="3571683" y="433675"/>
                        <a:pt x="3583957" y="429584"/>
                      </a:cubicBezTo>
                      <a:lnTo>
                        <a:pt x="3602368" y="423447"/>
                      </a:lnTo>
                      <a:lnTo>
                        <a:pt x="3620779" y="417310"/>
                      </a:lnTo>
                      <a:cubicBezTo>
                        <a:pt x="3626916" y="413219"/>
                        <a:pt x="3632449" y="408031"/>
                        <a:pt x="3639189" y="405036"/>
                      </a:cubicBezTo>
                      <a:cubicBezTo>
                        <a:pt x="3658394" y="396501"/>
                        <a:pt x="3680161" y="391725"/>
                        <a:pt x="3700559" y="386626"/>
                      </a:cubicBezTo>
                      <a:cubicBezTo>
                        <a:pt x="3706696" y="382535"/>
                        <a:pt x="3712229" y="377348"/>
                        <a:pt x="3718969" y="374352"/>
                      </a:cubicBezTo>
                      <a:cubicBezTo>
                        <a:pt x="3752822" y="359306"/>
                        <a:pt x="3753476" y="364191"/>
                        <a:pt x="3786475" y="355941"/>
                      </a:cubicBezTo>
                      <a:cubicBezTo>
                        <a:pt x="3792751" y="354372"/>
                        <a:pt x="3798571" y="351207"/>
                        <a:pt x="3804886" y="349804"/>
                      </a:cubicBezTo>
                      <a:cubicBezTo>
                        <a:pt x="3831243" y="343947"/>
                        <a:pt x="3864793" y="341246"/>
                        <a:pt x="3890803" y="337530"/>
                      </a:cubicBezTo>
                      <a:cubicBezTo>
                        <a:pt x="3903121" y="335770"/>
                        <a:pt x="3915477" y="334092"/>
                        <a:pt x="3927624" y="331393"/>
                      </a:cubicBezTo>
                      <a:cubicBezTo>
                        <a:pt x="3933939" y="329990"/>
                        <a:pt x="3939692" y="326526"/>
                        <a:pt x="3946035" y="325257"/>
                      </a:cubicBezTo>
                      <a:cubicBezTo>
                        <a:pt x="3960219" y="322420"/>
                        <a:pt x="3974655" y="321032"/>
                        <a:pt x="3988993" y="319120"/>
                      </a:cubicBezTo>
                      <a:cubicBezTo>
                        <a:pt x="4020027" y="314982"/>
                        <a:pt x="4050192" y="311989"/>
                        <a:pt x="4081047" y="306846"/>
                      </a:cubicBezTo>
                      <a:cubicBezTo>
                        <a:pt x="4088047" y="305679"/>
                        <a:pt x="4127451" y="297883"/>
                        <a:pt x="4136279" y="294572"/>
                      </a:cubicBezTo>
                      <a:cubicBezTo>
                        <a:pt x="4179314" y="278434"/>
                        <a:pt x="4143629" y="287829"/>
                        <a:pt x="4179238" y="270024"/>
                      </a:cubicBezTo>
                      <a:cubicBezTo>
                        <a:pt x="4185024" y="267131"/>
                        <a:pt x="4191511" y="265933"/>
                        <a:pt x="4197648" y="263887"/>
                      </a:cubicBezTo>
                      <a:lnTo>
                        <a:pt x="4252881" y="208655"/>
                      </a:lnTo>
                      <a:lnTo>
                        <a:pt x="4277428" y="184108"/>
                      </a:lnTo>
                      <a:cubicBezTo>
                        <a:pt x="4283565" y="177971"/>
                        <a:pt x="4288618" y="170511"/>
                        <a:pt x="4295839" y="165697"/>
                      </a:cubicBezTo>
                      <a:cubicBezTo>
                        <a:pt x="4301976" y="161606"/>
                        <a:pt x="4308584" y="158145"/>
                        <a:pt x="4314250" y="153423"/>
                      </a:cubicBezTo>
                      <a:cubicBezTo>
                        <a:pt x="4320917" y="147867"/>
                        <a:pt x="4325440" y="139826"/>
                        <a:pt x="4332661" y="135012"/>
                      </a:cubicBezTo>
                      <a:cubicBezTo>
                        <a:pt x="4338043" y="131424"/>
                        <a:pt x="4345285" y="131768"/>
                        <a:pt x="4351071" y="128875"/>
                      </a:cubicBezTo>
                      <a:cubicBezTo>
                        <a:pt x="4357668" y="125576"/>
                        <a:pt x="4363078" y="120260"/>
                        <a:pt x="4369482" y="116601"/>
                      </a:cubicBezTo>
                      <a:cubicBezTo>
                        <a:pt x="4416272" y="89865"/>
                        <a:pt x="4373715" y="115402"/>
                        <a:pt x="4412440" y="98191"/>
                      </a:cubicBezTo>
                      <a:cubicBezTo>
                        <a:pt x="4424980" y="92618"/>
                        <a:pt x="4436454" y="84706"/>
                        <a:pt x="4449262" y="79780"/>
                      </a:cubicBezTo>
                      <a:cubicBezTo>
                        <a:pt x="4474429" y="70100"/>
                        <a:pt x="4516298" y="62930"/>
                        <a:pt x="4541316" y="55232"/>
                      </a:cubicBezTo>
                      <a:cubicBezTo>
                        <a:pt x="4551845" y="51992"/>
                        <a:pt x="4561449" y="46124"/>
                        <a:pt x="4572000" y="42959"/>
                      </a:cubicBezTo>
                      <a:cubicBezTo>
                        <a:pt x="4581991" y="39962"/>
                        <a:pt x="4592486" y="39008"/>
                        <a:pt x="4602685" y="36822"/>
                      </a:cubicBezTo>
                      <a:lnTo>
                        <a:pt x="4657917" y="24548"/>
                      </a:lnTo>
                      <a:cubicBezTo>
                        <a:pt x="4666100" y="20457"/>
                        <a:pt x="4673899" y="15486"/>
                        <a:pt x="4682465" y="12274"/>
                      </a:cubicBezTo>
                      <a:cubicBezTo>
                        <a:pt x="4690362" y="9313"/>
                        <a:pt x="4698902" y="8454"/>
                        <a:pt x="4707012" y="6137"/>
                      </a:cubicBezTo>
                      <a:cubicBezTo>
                        <a:pt x="4713232" y="4360"/>
                        <a:pt x="4719286" y="2046"/>
                        <a:pt x="4725423" y="0"/>
                      </a:cubicBezTo>
                      <a:cubicBezTo>
                        <a:pt x="4731560" y="2046"/>
                        <a:pt x="4737593" y="4435"/>
                        <a:pt x="4743834" y="6137"/>
                      </a:cubicBezTo>
                      <a:cubicBezTo>
                        <a:pt x="4760108" y="10576"/>
                        <a:pt x="4792929" y="18411"/>
                        <a:pt x="4792929" y="18411"/>
                      </a:cubicBezTo>
                      <a:cubicBezTo>
                        <a:pt x="4823847" y="33871"/>
                        <a:pt x="4874617" y="60312"/>
                        <a:pt x="4903393" y="67506"/>
                      </a:cubicBezTo>
                      <a:cubicBezTo>
                        <a:pt x="4911576" y="69552"/>
                        <a:pt x="4919862" y="71219"/>
                        <a:pt x="4927941" y="73643"/>
                      </a:cubicBezTo>
                      <a:cubicBezTo>
                        <a:pt x="4940333" y="77361"/>
                        <a:pt x="4952211" y="82779"/>
                        <a:pt x="4964763" y="85917"/>
                      </a:cubicBezTo>
                      <a:cubicBezTo>
                        <a:pt x="4982632" y="90384"/>
                        <a:pt x="5001814" y="95594"/>
                        <a:pt x="5019995" y="98191"/>
                      </a:cubicBezTo>
                      <a:cubicBezTo>
                        <a:pt x="5038333" y="100811"/>
                        <a:pt x="5056816" y="102282"/>
                        <a:pt x="5075227" y="104328"/>
                      </a:cubicBezTo>
                      <a:cubicBezTo>
                        <a:pt x="5117431" y="132463"/>
                        <a:pt x="5107383" y="114881"/>
                        <a:pt x="5118185" y="147286"/>
                      </a:cubicBezTo>
                      <a:cubicBezTo>
                        <a:pt x="5116139" y="153423"/>
                        <a:pt x="5117099" y="161656"/>
                        <a:pt x="5112048" y="165697"/>
                      </a:cubicBezTo>
                      <a:cubicBezTo>
                        <a:pt x="5105462" y="170966"/>
                        <a:pt x="5095253" y="168512"/>
                        <a:pt x="5087501" y="171834"/>
                      </a:cubicBezTo>
                      <a:cubicBezTo>
                        <a:pt x="5080722" y="174740"/>
                        <a:pt x="5075830" y="181112"/>
                        <a:pt x="5069090" y="184108"/>
                      </a:cubicBezTo>
                      <a:cubicBezTo>
                        <a:pt x="5057268" y="189362"/>
                        <a:pt x="5044543" y="192290"/>
                        <a:pt x="5032269" y="196381"/>
                      </a:cubicBezTo>
                      <a:lnTo>
                        <a:pt x="4995447" y="208655"/>
                      </a:lnTo>
                      <a:lnTo>
                        <a:pt x="4977036" y="214792"/>
                      </a:lnTo>
                      <a:cubicBezTo>
                        <a:pt x="4924281" y="249964"/>
                        <a:pt x="4991025" y="207798"/>
                        <a:pt x="4940215" y="233203"/>
                      </a:cubicBezTo>
                      <a:cubicBezTo>
                        <a:pt x="4933618" y="236502"/>
                        <a:pt x="4928544" y="242481"/>
                        <a:pt x="4921804" y="245477"/>
                      </a:cubicBezTo>
                      <a:cubicBezTo>
                        <a:pt x="4909982" y="250731"/>
                        <a:pt x="4896555" y="251964"/>
                        <a:pt x="4884983" y="257750"/>
                      </a:cubicBezTo>
                      <a:cubicBezTo>
                        <a:pt x="4854649" y="272917"/>
                        <a:pt x="4869114" y="267131"/>
                        <a:pt x="4842024" y="276161"/>
                      </a:cubicBezTo>
                      <a:cubicBezTo>
                        <a:pt x="4812816" y="295634"/>
                        <a:pt x="4835092" y="283764"/>
                        <a:pt x="4799066" y="294572"/>
                      </a:cubicBezTo>
                      <a:cubicBezTo>
                        <a:pt x="4786674" y="298290"/>
                        <a:pt x="4762244" y="306846"/>
                        <a:pt x="4762244" y="306846"/>
                      </a:cubicBezTo>
                      <a:cubicBezTo>
                        <a:pt x="4756107" y="310937"/>
                        <a:pt x="4750431" y="315822"/>
                        <a:pt x="4743834" y="319120"/>
                      </a:cubicBezTo>
                      <a:cubicBezTo>
                        <a:pt x="4738048" y="322013"/>
                        <a:pt x="4731643" y="323480"/>
                        <a:pt x="4725423" y="325257"/>
                      </a:cubicBezTo>
                      <a:cubicBezTo>
                        <a:pt x="4709843" y="329708"/>
                        <a:pt x="4697186" y="331221"/>
                        <a:pt x="4682465" y="337530"/>
                      </a:cubicBezTo>
                      <a:cubicBezTo>
                        <a:pt x="4674056" y="341134"/>
                        <a:pt x="4665860" y="345265"/>
                        <a:pt x="4657917" y="349804"/>
                      </a:cubicBezTo>
                      <a:cubicBezTo>
                        <a:pt x="4651513" y="353463"/>
                        <a:pt x="4645910" y="358419"/>
                        <a:pt x="4639506" y="362078"/>
                      </a:cubicBezTo>
                      <a:cubicBezTo>
                        <a:pt x="4627566" y="368901"/>
                        <a:pt x="4610632" y="377359"/>
                        <a:pt x="4596548" y="380489"/>
                      </a:cubicBezTo>
                      <a:cubicBezTo>
                        <a:pt x="4550927" y="390627"/>
                        <a:pt x="4565687" y="382980"/>
                        <a:pt x="4516768" y="392763"/>
                      </a:cubicBezTo>
                      <a:cubicBezTo>
                        <a:pt x="4500227" y="396071"/>
                        <a:pt x="4482761" y="397492"/>
                        <a:pt x="4467673" y="405036"/>
                      </a:cubicBezTo>
                      <a:cubicBezTo>
                        <a:pt x="4459490" y="409127"/>
                        <a:pt x="4451534" y="413706"/>
                        <a:pt x="4443125" y="417310"/>
                      </a:cubicBezTo>
                      <a:cubicBezTo>
                        <a:pt x="4437179" y="419858"/>
                        <a:pt x="4430500" y="420554"/>
                        <a:pt x="4424714" y="423447"/>
                      </a:cubicBezTo>
                      <a:cubicBezTo>
                        <a:pt x="4418117" y="426746"/>
                        <a:pt x="4412900" y="432422"/>
                        <a:pt x="4406303" y="435721"/>
                      </a:cubicBezTo>
                      <a:cubicBezTo>
                        <a:pt x="4400517" y="438614"/>
                        <a:pt x="4394113" y="440081"/>
                        <a:pt x="4387893" y="441858"/>
                      </a:cubicBezTo>
                      <a:cubicBezTo>
                        <a:pt x="4343801" y="454456"/>
                        <a:pt x="4383271" y="441479"/>
                        <a:pt x="4332661" y="454132"/>
                      </a:cubicBezTo>
                      <a:cubicBezTo>
                        <a:pt x="4302183" y="461752"/>
                        <a:pt x="4324828" y="459371"/>
                        <a:pt x="4289702" y="472542"/>
                      </a:cubicBezTo>
                      <a:cubicBezTo>
                        <a:pt x="4281804" y="475503"/>
                        <a:pt x="4273337" y="476633"/>
                        <a:pt x="4265154" y="478679"/>
                      </a:cubicBezTo>
                      <a:cubicBezTo>
                        <a:pt x="4256972" y="482770"/>
                        <a:pt x="4248550" y="486414"/>
                        <a:pt x="4240607" y="490953"/>
                      </a:cubicBezTo>
                      <a:cubicBezTo>
                        <a:pt x="4209791" y="508563"/>
                        <a:pt x="4234738" y="499605"/>
                        <a:pt x="4197648" y="515501"/>
                      </a:cubicBezTo>
                      <a:cubicBezTo>
                        <a:pt x="4191702" y="518049"/>
                        <a:pt x="4185295" y="519367"/>
                        <a:pt x="4179238" y="521638"/>
                      </a:cubicBezTo>
                      <a:cubicBezTo>
                        <a:pt x="4133024" y="538969"/>
                        <a:pt x="4165134" y="529767"/>
                        <a:pt x="4124005" y="540048"/>
                      </a:cubicBezTo>
                      <a:cubicBezTo>
                        <a:pt x="4111731" y="546185"/>
                        <a:pt x="4099676" y="552781"/>
                        <a:pt x="4087184" y="558459"/>
                      </a:cubicBezTo>
                      <a:cubicBezTo>
                        <a:pt x="4077155" y="563018"/>
                        <a:pt x="4066129" y="565383"/>
                        <a:pt x="4056499" y="570733"/>
                      </a:cubicBezTo>
                      <a:cubicBezTo>
                        <a:pt x="4047558" y="575700"/>
                        <a:pt x="4040832" y="584069"/>
                        <a:pt x="4031952" y="589144"/>
                      </a:cubicBezTo>
                      <a:cubicBezTo>
                        <a:pt x="4026335" y="592354"/>
                        <a:pt x="4019196" y="592139"/>
                        <a:pt x="4013541" y="595281"/>
                      </a:cubicBezTo>
                      <a:cubicBezTo>
                        <a:pt x="4000646" y="602445"/>
                        <a:pt x="3990714" y="615163"/>
                        <a:pt x="3976720" y="619828"/>
                      </a:cubicBezTo>
                      <a:cubicBezTo>
                        <a:pt x="3970583" y="621874"/>
                        <a:pt x="3964529" y="624188"/>
                        <a:pt x="3958309" y="625965"/>
                      </a:cubicBezTo>
                      <a:cubicBezTo>
                        <a:pt x="3950199" y="628282"/>
                        <a:pt x="3941823" y="629622"/>
                        <a:pt x="3933761" y="632102"/>
                      </a:cubicBezTo>
                      <a:cubicBezTo>
                        <a:pt x="3915213" y="637809"/>
                        <a:pt x="3897741" y="647768"/>
                        <a:pt x="3878529" y="650513"/>
                      </a:cubicBezTo>
                      <a:lnTo>
                        <a:pt x="3835571" y="656650"/>
                      </a:lnTo>
                      <a:cubicBezTo>
                        <a:pt x="3791727" y="662496"/>
                        <a:pt x="3789466" y="661460"/>
                        <a:pt x="3749654" y="668924"/>
                      </a:cubicBezTo>
                      <a:cubicBezTo>
                        <a:pt x="3616465" y="693896"/>
                        <a:pt x="3734217" y="671672"/>
                        <a:pt x="3663737" y="687334"/>
                      </a:cubicBezTo>
                      <a:cubicBezTo>
                        <a:pt x="3653554" y="689597"/>
                        <a:pt x="3643171" y="690941"/>
                        <a:pt x="3633052" y="693471"/>
                      </a:cubicBezTo>
                      <a:cubicBezTo>
                        <a:pt x="3626776" y="695040"/>
                        <a:pt x="3620862" y="697831"/>
                        <a:pt x="3614642" y="699608"/>
                      </a:cubicBezTo>
                      <a:cubicBezTo>
                        <a:pt x="3606532" y="701925"/>
                        <a:pt x="3598277" y="703699"/>
                        <a:pt x="3590094" y="705745"/>
                      </a:cubicBezTo>
                      <a:cubicBezTo>
                        <a:pt x="3583957" y="709836"/>
                        <a:pt x="3578280" y="714720"/>
                        <a:pt x="3571683" y="718019"/>
                      </a:cubicBezTo>
                      <a:cubicBezTo>
                        <a:pt x="3544004" y="731859"/>
                        <a:pt x="3561246" y="714444"/>
                        <a:pt x="3534862" y="736430"/>
                      </a:cubicBezTo>
                      <a:cubicBezTo>
                        <a:pt x="3514503" y="753395"/>
                        <a:pt x="3520895" y="755686"/>
                        <a:pt x="3498040" y="767114"/>
                      </a:cubicBezTo>
                      <a:cubicBezTo>
                        <a:pt x="3480677" y="775796"/>
                        <a:pt x="3453006" y="776875"/>
                        <a:pt x="3436671" y="779388"/>
                      </a:cubicBezTo>
                      <a:cubicBezTo>
                        <a:pt x="3402650" y="784622"/>
                        <a:pt x="3401079" y="785279"/>
                        <a:pt x="3369165" y="791662"/>
                      </a:cubicBezTo>
                      <a:cubicBezTo>
                        <a:pt x="3274076" y="829699"/>
                        <a:pt x="3423809" y="771407"/>
                        <a:pt x="3289385" y="816210"/>
                      </a:cubicBezTo>
                      <a:cubicBezTo>
                        <a:pt x="3245231" y="830927"/>
                        <a:pt x="3300386" y="813066"/>
                        <a:pt x="3246427" y="828483"/>
                      </a:cubicBezTo>
                      <a:cubicBezTo>
                        <a:pt x="3240207" y="830260"/>
                        <a:pt x="3234292" y="833051"/>
                        <a:pt x="3228016" y="834620"/>
                      </a:cubicBezTo>
                      <a:cubicBezTo>
                        <a:pt x="3209572" y="839231"/>
                        <a:pt x="3176308" y="842499"/>
                        <a:pt x="3160510" y="853031"/>
                      </a:cubicBezTo>
                      <a:cubicBezTo>
                        <a:pt x="3154373" y="857122"/>
                        <a:pt x="3148696" y="862006"/>
                        <a:pt x="3142099" y="865305"/>
                      </a:cubicBezTo>
                      <a:cubicBezTo>
                        <a:pt x="3128938" y="871885"/>
                        <a:pt x="3105610" y="874778"/>
                        <a:pt x="3093004" y="877579"/>
                      </a:cubicBezTo>
                      <a:cubicBezTo>
                        <a:pt x="3084771" y="879409"/>
                        <a:pt x="3076567" y="881399"/>
                        <a:pt x="3068457" y="883716"/>
                      </a:cubicBezTo>
                      <a:cubicBezTo>
                        <a:pt x="3045357" y="890316"/>
                        <a:pt x="3024050" y="901663"/>
                        <a:pt x="3000950" y="908263"/>
                      </a:cubicBezTo>
                      <a:cubicBezTo>
                        <a:pt x="2992840" y="910580"/>
                        <a:pt x="2984821" y="913874"/>
                        <a:pt x="2976403" y="914400"/>
                      </a:cubicBezTo>
                      <a:cubicBezTo>
                        <a:pt x="2919200" y="917975"/>
                        <a:pt x="2861847" y="918491"/>
                        <a:pt x="2804569" y="920537"/>
                      </a:cubicBezTo>
                      <a:lnTo>
                        <a:pt x="2749337" y="938948"/>
                      </a:lnTo>
                      <a:lnTo>
                        <a:pt x="2730926" y="945085"/>
                      </a:lnTo>
                      <a:cubicBezTo>
                        <a:pt x="2724789" y="949176"/>
                        <a:pt x="2719295" y="954454"/>
                        <a:pt x="2712516" y="957359"/>
                      </a:cubicBezTo>
                      <a:cubicBezTo>
                        <a:pt x="2704764" y="960681"/>
                        <a:pt x="2695865" y="960534"/>
                        <a:pt x="2687968" y="963495"/>
                      </a:cubicBezTo>
                      <a:cubicBezTo>
                        <a:pt x="2679402" y="966707"/>
                        <a:pt x="2671829" y="972165"/>
                        <a:pt x="2663420" y="975769"/>
                      </a:cubicBezTo>
                      <a:cubicBezTo>
                        <a:pt x="2657474" y="978317"/>
                        <a:pt x="2650796" y="979013"/>
                        <a:pt x="2645010" y="981906"/>
                      </a:cubicBezTo>
                      <a:cubicBezTo>
                        <a:pt x="2638413" y="985205"/>
                        <a:pt x="2633196" y="990881"/>
                        <a:pt x="2626599" y="994180"/>
                      </a:cubicBezTo>
                      <a:cubicBezTo>
                        <a:pt x="2620813" y="997073"/>
                        <a:pt x="2613974" y="997424"/>
                        <a:pt x="2608188" y="1000317"/>
                      </a:cubicBezTo>
                      <a:cubicBezTo>
                        <a:pt x="2601591" y="1003616"/>
                        <a:pt x="2596374" y="1009292"/>
                        <a:pt x="2589777" y="1012591"/>
                      </a:cubicBezTo>
                      <a:cubicBezTo>
                        <a:pt x="2583991" y="1015484"/>
                        <a:pt x="2577153" y="1015835"/>
                        <a:pt x="2571367" y="1018728"/>
                      </a:cubicBezTo>
                      <a:cubicBezTo>
                        <a:pt x="2564770" y="1022026"/>
                        <a:pt x="2559360" y="1027342"/>
                        <a:pt x="2552956" y="1031001"/>
                      </a:cubicBezTo>
                      <a:cubicBezTo>
                        <a:pt x="2545013" y="1035540"/>
                        <a:pt x="2535552" y="1037560"/>
                        <a:pt x="2528408" y="1043275"/>
                      </a:cubicBezTo>
                      <a:cubicBezTo>
                        <a:pt x="2514854" y="1054118"/>
                        <a:pt x="2502002" y="1066211"/>
                        <a:pt x="2491587" y="1080097"/>
                      </a:cubicBezTo>
                      <a:cubicBezTo>
                        <a:pt x="2478043" y="1098155"/>
                        <a:pt x="2471860" y="1108809"/>
                        <a:pt x="2454765" y="1123055"/>
                      </a:cubicBezTo>
                      <a:cubicBezTo>
                        <a:pt x="2449099" y="1127777"/>
                        <a:pt x="2442356" y="1131042"/>
                        <a:pt x="2436354" y="1135329"/>
                      </a:cubicBezTo>
                      <a:cubicBezTo>
                        <a:pt x="2428031" y="1141274"/>
                        <a:pt x="2420748" y="1148773"/>
                        <a:pt x="2411807" y="1153740"/>
                      </a:cubicBezTo>
                      <a:cubicBezTo>
                        <a:pt x="2402177" y="1159090"/>
                        <a:pt x="2390975" y="1161087"/>
                        <a:pt x="2381122" y="1166014"/>
                      </a:cubicBezTo>
                      <a:cubicBezTo>
                        <a:pt x="2374525" y="1169312"/>
                        <a:pt x="2369309" y="1174989"/>
                        <a:pt x="2362712" y="1178287"/>
                      </a:cubicBezTo>
                      <a:cubicBezTo>
                        <a:pt x="2356926" y="1181180"/>
                        <a:pt x="2350087" y="1181531"/>
                        <a:pt x="2344301" y="1184424"/>
                      </a:cubicBezTo>
                      <a:cubicBezTo>
                        <a:pt x="2301919" y="1205615"/>
                        <a:pt x="2352432" y="1190063"/>
                        <a:pt x="2301342" y="1202835"/>
                      </a:cubicBezTo>
                      <a:cubicBezTo>
                        <a:pt x="2291114" y="1208972"/>
                        <a:pt x="2281327" y="1215912"/>
                        <a:pt x="2270658" y="1221246"/>
                      </a:cubicBezTo>
                      <a:cubicBezTo>
                        <a:pt x="2264872" y="1224139"/>
                        <a:pt x="2258033" y="1224490"/>
                        <a:pt x="2252247" y="1227383"/>
                      </a:cubicBezTo>
                      <a:cubicBezTo>
                        <a:pt x="2245650" y="1230682"/>
                        <a:pt x="2240433" y="1236359"/>
                        <a:pt x="2233836" y="1239657"/>
                      </a:cubicBezTo>
                      <a:cubicBezTo>
                        <a:pt x="2228050" y="1242550"/>
                        <a:pt x="2221372" y="1243245"/>
                        <a:pt x="2215426" y="1245793"/>
                      </a:cubicBezTo>
                      <a:cubicBezTo>
                        <a:pt x="2162334" y="1268546"/>
                        <a:pt x="2215649" y="1249810"/>
                        <a:pt x="2172467" y="1264204"/>
                      </a:cubicBezTo>
                      <a:cubicBezTo>
                        <a:pt x="2166330" y="1268295"/>
                        <a:pt x="2160836" y="1273573"/>
                        <a:pt x="2154057" y="1276478"/>
                      </a:cubicBezTo>
                      <a:cubicBezTo>
                        <a:pt x="2146304" y="1279801"/>
                        <a:pt x="2137619" y="1280298"/>
                        <a:pt x="2129509" y="1282615"/>
                      </a:cubicBezTo>
                      <a:cubicBezTo>
                        <a:pt x="2073772" y="1298540"/>
                        <a:pt x="2166569" y="1276430"/>
                        <a:pt x="2074277" y="1294889"/>
                      </a:cubicBezTo>
                      <a:cubicBezTo>
                        <a:pt x="2066006" y="1296543"/>
                        <a:pt x="2057808" y="1298602"/>
                        <a:pt x="2049729" y="1301026"/>
                      </a:cubicBezTo>
                      <a:cubicBezTo>
                        <a:pt x="2037337" y="1304743"/>
                        <a:pt x="2012908" y="1313299"/>
                        <a:pt x="2012908" y="1313299"/>
                      </a:cubicBezTo>
                      <a:cubicBezTo>
                        <a:pt x="1968474" y="1342922"/>
                        <a:pt x="1989280" y="1331250"/>
                        <a:pt x="1951538" y="1350121"/>
                      </a:cubicBezTo>
                      <a:cubicBezTo>
                        <a:pt x="1943356" y="1358304"/>
                        <a:pt x="1935700" y="1367049"/>
                        <a:pt x="1926991" y="1374669"/>
                      </a:cubicBezTo>
                      <a:cubicBezTo>
                        <a:pt x="1919294" y="1381404"/>
                        <a:pt x="1910011" y="1386199"/>
                        <a:pt x="1902443" y="1393079"/>
                      </a:cubicBezTo>
                      <a:cubicBezTo>
                        <a:pt x="1887459" y="1406701"/>
                        <a:pt x="1876335" y="1424805"/>
                        <a:pt x="1859485" y="1436038"/>
                      </a:cubicBezTo>
                      <a:cubicBezTo>
                        <a:pt x="1853348" y="1440129"/>
                        <a:pt x="1846740" y="1443590"/>
                        <a:pt x="1841074" y="1448312"/>
                      </a:cubicBezTo>
                      <a:cubicBezTo>
                        <a:pt x="1834407" y="1453868"/>
                        <a:pt x="1829725" y="1461678"/>
                        <a:pt x="1822663" y="1466722"/>
                      </a:cubicBezTo>
                      <a:cubicBezTo>
                        <a:pt x="1815219" y="1472039"/>
                        <a:pt x="1806059" y="1474457"/>
                        <a:pt x="1798116" y="1478996"/>
                      </a:cubicBezTo>
                      <a:cubicBezTo>
                        <a:pt x="1791712" y="1482655"/>
                        <a:pt x="1786445" y="1488274"/>
                        <a:pt x="1779705" y="1491270"/>
                      </a:cubicBezTo>
                      <a:cubicBezTo>
                        <a:pt x="1767882" y="1496525"/>
                        <a:pt x="1742883" y="1503544"/>
                        <a:pt x="1742883" y="1503544"/>
                      </a:cubicBezTo>
                      <a:cubicBezTo>
                        <a:pt x="1736746" y="1507635"/>
                        <a:pt x="1731281" y="1512981"/>
                        <a:pt x="1724473" y="1515818"/>
                      </a:cubicBezTo>
                      <a:cubicBezTo>
                        <a:pt x="1706559" y="1523282"/>
                        <a:pt x="1688067" y="1529521"/>
                        <a:pt x="1669240" y="1534228"/>
                      </a:cubicBezTo>
                      <a:cubicBezTo>
                        <a:pt x="1661058" y="1536274"/>
                        <a:pt x="1652590" y="1537404"/>
                        <a:pt x="1644693" y="1540365"/>
                      </a:cubicBezTo>
                      <a:cubicBezTo>
                        <a:pt x="1566321" y="1569755"/>
                        <a:pt x="1665832" y="1536424"/>
                        <a:pt x="1601734" y="1564913"/>
                      </a:cubicBezTo>
                      <a:cubicBezTo>
                        <a:pt x="1576251" y="1576239"/>
                        <a:pt x="1560480" y="1578074"/>
                        <a:pt x="1534228" y="1583324"/>
                      </a:cubicBezTo>
                      <a:cubicBezTo>
                        <a:pt x="1465276" y="1574705"/>
                        <a:pt x="1476372" y="1573006"/>
                        <a:pt x="1386942" y="1583324"/>
                      </a:cubicBezTo>
                      <a:cubicBezTo>
                        <a:pt x="1366218" y="1585715"/>
                        <a:pt x="1325573" y="1595597"/>
                        <a:pt x="1325573" y="1595597"/>
                      </a:cubicBezTo>
                      <a:cubicBezTo>
                        <a:pt x="1317391" y="1601734"/>
                        <a:pt x="1309699" y="1608587"/>
                        <a:pt x="1301026" y="1614008"/>
                      </a:cubicBezTo>
                      <a:cubicBezTo>
                        <a:pt x="1293268" y="1618857"/>
                        <a:pt x="1283922" y="1620965"/>
                        <a:pt x="1276478" y="1626282"/>
                      </a:cubicBezTo>
                      <a:cubicBezTo>
                        <a:pt x="1269416" y="1631327"/>
                        <a:pt x="1264204" y="1638556"/>
                        <a:pt x="1258067" y="1644693"/>
                      </a:cubicBezTo>
                      <a:cubicBezTo>
                        <a:pt x="1260113" y="1659012"/>
                        <a:pt x="1261367" y="1673467"/>
                        <a:pt x="1264204" y="1687651"/>
                      </a:cubicBezTo>
                      <a:cubicBezTo>
                        <a:pt x="1266932" y="1701289"/>
                        <a:pt x="1277842" y="1710835"/>
                        <a:pt x="1264204" y="1724473"/>
                      </a:cubicBezTo>
                      <a:cubicBezTo>
                        <a:pt x="1259630" y="1729047"/>
                        <a:pt x="1251930" y="1728564"/>
                        <a:pt x="1245793" y="1730610"/>
                      </a:cubicBezTo>
                      <a:cubicBezTo>
                        <a:pt x="1237611" y="1736747"/>
                        <a:pt x="1230394" y="1744446"/>
                        <a:pt x="1221246" y="1749020"/>
                      </a:cubicBezTo>
                      <a:cubicBezTo>
                        <a:pt x="1213702" y="1752792"/>
                        <a:pt x="1204777" y="1752733"/>
                        <a:pt x="1196698" y="1755157"/>
                      </a:cubicBezTo>
                      <a:cubicBezTo>
                        <a:pt x="1184306" y="1758875"/>
                        <a:pt x="1172428" y="1764293"/>
                        <a:pt x="1159877" y="1767431"/>
                      </a:cubicBezTo>
                      <a:cubicBezTo>
                        <a:pt x="1151694" y="1769477"/>
                        <a:pt x="1143439" y="1771251"/>
                        <a:pt x="1135329" y="1773568"/>
                      </a:cubicBezTo>
                      <a:cubicBezTo>
                        <a:pt x="1121156" y="1777617"/>
                        <a:pt x="1097910" y="1786790"/>
                        <a:pt x="1086234" y="1791979"/>
                      </a:cubicBezTo>
                      <a:cubicBezTo>
                        <a:pt x="1077874" y="1795694"/>
                        <a:pt x="1070095" y="1800648"/>
                        <a:pt x="1061686" y="1804252"/>
                      </a:cubicBezTo>
                      <a:cubicBezTo>
                        <a:pt x="1055740" y="1806800"/>
                        <a:pt x="1049412" y="1808343"/>
                        <a:pt x="1043275" y="1810389"/>
                      </a:cubicBezTo>
                      <a:cubicBezTo>
                        <a:pt x="1037138" y="1814480"/>
                        <a:pt x="1031340" y="1819131"/>
                        <a:pt x="1024865" y="1822663"/>
                      </a:cubicBezTo>
                      <a:cubicBezTo>
                        <a:pt x="1008802" y="1831425"/>
                        <a:pt x="990993" y="1837061"/>
                        <a:pt x="975769" y="1847211"/>
                      </a:cubicBezTo>
                      <a:lnTo>
                        <a:pt x="938948" y="1871759"/>
                      </a:lnTo>
                      <a:cubicBezTo>
                        <a:pt x="932811" y="1875850"/>
                        <a:pt x="927134" y="1880734"/>
                        <a:pt x="920537" y="1884032"/>
                      </a:cubicBezTo>
                      <a:cubicBezTo>
                        <a:pt x="912354" y="1888123"/>
                        <a:pt x="903834" y="1891599"/>
                        <a:pt x="895989" y="1896306"/>
                      </a:cubicBezTo>
                      <a:cubicBezTo>
                        <a:pt x="873180" y="1909992"/>
                        <a:pt x="857106" y="1919647"/>
                        <a:pt x="840757" y="1939265"/>
                      </a:cubicBezTo>
                      <a:cubicBezTo>
                        <a:pt x="836035" y="1944931"/>
                        <a:pt x="832574" y="1951538"/>
                        <a:pt x="828483" y="1957675"/>
                      </a:cubicBezTo>
                      <a:cubicBezTo>
                        <a:pt x="836666" y="1963812"/>
                        <a:pt x="846483" y="1968228"/>
                        <a:pt x="853031" y="1976086"/>
                      </a:cubicBezTo>
                      <a:cubicBezTo>
                        <a:pt x="857172" y="1981056"/>
                        <a:pt x="856897" y="1988440"/>
                        <a:pt x="859168" y="1994497"/>
                      </a:cubicBezTo>
                      <a:cubicBezTo>
                        <a:pt x="863036" y="2004812"/>
                        <a:pt x="867958" y="2014730"/>
                        <a:pt x="871442" y="2025181"/>
                      </a:cubicBezTo>
                      <a:cubicBezTo>
                        <a:pt x="873063" y="2030044"/>
                        <a:pt x="879579" y="2061639"/>
                        <a:pt x="883716" y="2068140"/>
                      </a:cubicBezTo>
                      <a:cubicBezTo>
                        <a:pt x="908233" y="2106667"/>
                        <a:pt x="913502" y="2110200"/>
                        <a:pt x="938948" y="2135646"/>
                      </a:cubicBezTo>
                      <a:cubicBezTo>
                        <a:pt x="940994" y="2141783"/>
                        <a:pt x="940511" y="2149483"/>
                        <a:pt x="945085" y="2154057"/>
                      </a:cubicBezTo>
                      <a:cubicBezTo>
                        <a:pt x="979003" y="2187975"/>
                        <a:pt x="981209" y="2186554"/>
                        <a:pt x="1012591" y="2197015"/>
                      </a:cubicBezTo>
                      <a:cubicBezTo>
                        <a:pt x="1018728" y="2201106"/>
                        <a:pt x="1023937" y="2207170"/>
                        <a:pt x="1031001" y="2209289"/>
                      </a:cubicBezTo>
                      <a:cubicBezTo>
                        <a:pt x="1059276" y="2217772"/>
                        <a:pt x="1069668" y="2210212"/>
                        <a:pt x="1092371" y="2221563"/>
                      </a:cubicBezTo>
                      <a:cubicBezTo>
                        <a:pt x="1098968" y="2224861"/>
                        <a:pt x="1104184" y="2230538"/>
                        <a:pt x="1110781" y="2233836"/>
                      </a:cubicBezTo>
                      <a:cubicBezTo>
                        <a:pt x="1139873" y="2248382"/>
                        <a:pt x="1139989" y="2242118"/>
                        <a:pt x="1166014" y="2258384"/>
                      </a:cubicBezTo>
                      <a:cubicBezTo>
                        <a:pt x="1174687" y="2263805"/>
                        <a:pt x="1181413" y="2272221"/>
                        <a:pt x="1190561" y="2276795"/>
                      </a:cubicBezTo>
                      <a:cubicBezTo>
                        <a:pt x="1202133" y="2282581"/>
                        <a:pt x="1214831" y="2285931"/>
                        <a:pt x="1227383" y="2289069"/>
                      </a:cubicBezTo>
                      <a:cubicBezTo>
                        <a:pt x="1279785" y="2302170"/>
                        <a:pt x="1243517" y="2294605"/>
                        <a:pt x="1337847" y="2301342"/>
                      </a:cubicBezTo>
                      <a:cubicBezTo>
                        <a:pt x="1332855" y="2316317"/>
                        <a:pt x="1331333" y="2326267"/>
                        <a:pt x="1319436" y="2338164"/>
                      </a:cubicBezTo>
                      <a:cubicBezTo>
                        <a:pt x="1304848" y="2352752"/>
                        <a:pt x="1282435" y="2356635"/>
                        <a:pt x="1264204" y="2362712"/>
                      </a:cubicBezTo>
                      <a:lnTo>
                        <a:pt x="1245793" y="2368848"/>
                      </a:lnTo>
                      <a:cubicBezTo>
                        <a:pt x="1239656" y="2370893"/>
                        <a:pt x="1233659" y="2373416"/>
                        <a:pt x="1227383" y="2374985"/>
                      </a:cubicBezTo>
                      <a:cubicBezTo>
                        <a:pt x="1219200" y="2377031"/>
                        <a:pt x="1211069" y="2379292"/>
                        <a:pt x="1202835" y="2381122"/>
                      </a:cubicBezTo>
                      <a:cubicBezTo>
                        <a:pt x="1192652" y="2383385"/>
                        <a:pt x="1182213" y="2384514"/>
                        <a:pt x="1172150" y="2387259"/>
                      </a:cubicBezTo>
                      <a:cubicBezTo>
                        <a:pt x="1159668" y="2390663"/>
                        <a:pt x="1147880" y="2396395"/>
                        <a:pt x="1135329" y="2399533"/>
                      </a:cubicBezTo>
                      <a:lnTo>
                        <a:pt x="1110781" y="2405670"/>
                      </a:lnTo>
                      <a:cubicBezTo>
                        <a:pt x="1102599" y="2409761"/>
                        <a:pt x="1094728" y="2414546"/>
                        <a:pt x="1086234" y="2417944"/>
                      </a:cubicBezTo>
                      <a:cubicBezTo>
                        <a:pt x="1074221" y="2422749"/>
                        <a:pt x="1060177" y="2423042"/>
                        <a:pt x="1049412" y="2430218"/>
                      </a:cubicBezTo>
                      <a:cubicBezTo>
                        <a:pt x="1020236" y="2449667"/>
                        <a:pt x="1037998" y="2440159"/>
                        <a:pt x="994180" y="2454765"/>
                      </a:cubicBezTo>
                      <a:lnTo>
                        <a:pt x="975769" y="2460902"/>
                      </a:lnTo>
                      <a:cubicBezTo>
                        <a:pt x="969632" y="2462948"/>
                        <a:pt x="963801" y="2466453"/>
                        <a:pt x="957359" y="2467039"/>
                      </a:cubicBezTo>
                      <a:lnTo>
                        <a:pt x="889852" y="2473176"/>
                      </a:lnTo>
                      <a:cubicBezTo>
                        <a:pt x="879624" y="2471130"/>
                        <a:pt x="867847" y="2472825"/>
                        <a:pt x="859168" y="2467039"/>
                      </a:cubicBezTo>
                      <a:cubicBezTo>
                        <a:pt x="853786" y="2463451"/>
                        <a:pt x="853787" y="2455053"/>
                        <a:pt x="853031" y="2448628"/>
                      </a:cubicBezTo>
                      <a:cubicBezTo>
                        <a:pt x="849676" y="2420113"/>
                        <a:pt x="852809" y="2390808"/>
                        <a:pt x="846894" y="2362712"/>
                      </a:cubicBezTo>
                      <a:cubicBezTo>
                        <a:pt x="844417" y="2350945"/>
                        <a:pt x="817465" y="2317827"/>
                        <a:pt x="810073" y="2307479"/>
                      </a:cubicBezTo>
                      <a:cubicBezTo>
                        <a:pt x="805786" y="2301477"/>
                        <a:pt x="803350" y="2293926"/>
                        <a:pt x="797799" y="2289069"/>
                      </a:cubicBezTo>
                      <a:cubicBezTo>
                        <a:pt x="786697" y="2279355"/>
                        <a:pt x="760977" y="2264521"/>
                        <a:pt x="760977" y="2264521"/>
                      </a:cubicBezTo>
                      <a:cubicBezTo>
                        <a:pt x="754009" y="2254068"/>
                        <a:pt x="737904" y="2229174"/>
                        <a:pt x="730293" y="2221563"/>
                      </a:cubicBezTo>
                      <a:cubicBezTo>
                        <a:pt x="712705" y="2203975"/>
                        <a:pt x="713437" y="2213135"/>
                        <a:pt x="693471" y="2203152"/>
                      </a:cubicBezTo>
                      <a:cubicBezTo>
                        <a:pt x="682802" y="2197818"/>
                        <a:pt x="672902" y="2191063"/>
                        <a:pt x="662787" y="2184741"/>
                      </a:cubicBezTo>
                      <a:cubicBezTo>
                        <a:pt x="656532" y="2180832"/>
                        <a:pt x="649592" y="2177682"/>
                        <a:pt x="644376" y="2172467"/>
                      </a:cubicBezTo>
                      <a:cubicBezTo>
                        <a:pt x="632609" y="2160701"/>
                        <a:pt x="623140" y="2138416"/>
                        <a:pt x="607554" y="2129509"/>
                      </a:cubicBezTo>
                      <a:cubicBezTo>
                        <a:pt x="600231" y="2125324"/>
                        <a:pt x="591085" y="2125796"/>
                        <a:pt x="583007" y="2123372"/>
                      </a:cubicBezTo>
                      <a:cubicBezTo>
                        <a:pt x="570615" y="2119654"/>
                        <a:pt x="558872" y="2113635"/>
                        <a:pt x="546185" y="2111098"/>
                      </a:cubicBezTo>
                      <a:cubicBezTo>
                        <a:pt x="535957" y="2109052"/>
                        <a:pt x="525620" y="2107491"/>
                        <a:pt x="515501" y="2104961"/>
                      </a:cubicBezTo>
                      <a:cubicBezTo>
                        <a:pt x="509225" y="2103392"/>
                        <a:pt x="503455" y="2099981"/>
                        <a:pt x="497090" y="2098824"/>
                      </a:cubicBezTo>
                      <a:cubicBezTo>
                        <a:pt x="480864" y="2095874"/>
                        <a:pt x="464360" y="2094733"/>
                        <a:pt x="447995" y="2092687"/>
                      </a:cubicBezTo>
                      <a:cubicBezTo>
                        <a:pt x="438003" y="2094352"/>
                        <a:pt x="405713" y="2097766"/>
                        <a:pt x="392763" y="2104961"/>
                      </a:cubicBezTo>
                      <a:cubicBezTo>
                        <a:pt x="379868" y="2112125"/>
                        <a:pt x="367742" y="2120658"/>
                        <a:pt x="355941" y="2129509"/>
                      </a:cubicBezTo>
                      <a:cubicBezTo>
                        <a:pt x="339576" y="2141783"/>
                        <a:pt x="325839" y="2158733"/>
                        <a:pt x="306846" y="2166330"/>
                      </a:cubicBezTo>
                      <a:cubicBezTo>
                        <a:pt x="253949" y="2187489"/>
                        <a:pt x="297859" y="2171528"/>
                        <a:pt x="251614" y="2184741"/>
                      </a:cubicBezTo>
                      <a:cubicBezTo>
                        <a:pt x="245394" y="2186518"/>
                        <a:pt x="239423" y="2189101"/>
                        <a:pt x="233203" y="2190878"/>
                      </a:cubicBezTo>
                      <a:cubicBezTo>
                        <a:pt x="225093" y="2193195"/>
                        <a:pt x="216657" y="2194348"/>
                        <a:pt x="208655" y="2197015"/>
                      </a:cubicBezTo>
                      <a:cubicBezTo>
                        <a:pt x="198204" y="2200499"/>
                        <a:pt x="188500" y="2206049"/>
                        <a:pt x="177971" y="2209289"/>
                      </a:cubicBezTo>
                      <a:cubicBezTo>
                        <a:pt x="161848" y="2214250"/>
                        <a:pt x="128875" y="2221563"/>
                        <a:pt x="128875" y="2221563"/>
                      </a:cubicBezTo>
                      <a:cubicBezTo>
                        <a:pt x="49660" y="2216612"/>
                        <a:pt x="46560" y="2238158"/>
                        <a:pt x="12274" y="2197015"/>
                      </a:cubicBezTo>
                      <a:cubicBezTo>
                        <a:pt x="7552" y="2191349"/>
                        <a:pt x="4091" y="2184741"/>
                        <a:pt x="0" y="2178604"/>
                      </a:cubicBezTo>
                      <a:cubicBezTo>
                        <a:pt x="10689" y="2028962"/>
                        <a:pt x="636" y="2148332"/>
                        <a:pt x="12274" y="2043592"/>
                      </a:cubicBezTo>
                      <a:cubicBezTo>
                        <a:pt x="17562" y="1996003"/>
                        <a:pt x="16295" y="1986667"/>
                        <a:pt x="24548" y="1945401"/>
                      </a:cubicBezTo>
                      <a:cubicBezTo>
                        <a:pt x="26202" y="1937131"/>
                        <a:pt x="28368" y="1928964"/>
                        <a:pt x="30685" y="1920854"/>
                      </a:cubicBezTo>
                      <a:cubicBezTo>
                        <a:pt x="32462" y="1914634"/>
                        <a:pt x="35419" y="1908758"/>
                        <a:pt x="36822" y="1902443"/>
                      </a:cubicBezTo>
                      <a:cubicBezTo>
                        <a:pt x="47760" y="1853222"/>
                        <a:pt x="37932" y="1879593"/>
                        <a:pt x="49095" y="1834937"/>
                      </a:cubicBezTo>
                      <a:cubicBezTo>
                        <a:pt x="50664" y="1828661"/>
                        <a:pt x="53186" y="1822663"/>
                        <a:pt x="55232" y="1816526"/>
                      </a:cubicBezTo>
                      <a:cubicBezTo>
                        <a:pt x="59188" y="1765101"/>
                        <a:pt x="67506" y="1665377"/>
                        <a:pt x="67506" y="1620145"/>
                      </a:cubicBezTo>
                      <a:cubicBezTo>
                        <a:pt x="67506" y="1601621"/>
                        <a:pt x="65002" y="1583077"/>
                        <a:pt x="61369" y="1564913"/>
                      </a:cubicBezTo>
                      <a:cubicBezTo>
                        <a:pt x="58832" y="1552226"/>
                        <a:pt x="49095" y="1528091"/>
                        <a:pt x="49095" y="1528091"/>
                      </a:cubicBezTo>
                      <a:cubicBezTo>
                        <a:pt x="51141" y="1515817"/>
                        <a:pt x="53340" y="1503568"/>
                        <a:pt x="55232" y="1491270"/>
                      </a:cubicBezTo>
                      <a:cubicBezTo>
                        <a:pt x="56919" y="1480305"/>
                        <a:pt x="59194" y="1444862"/>
                        <a:pt x="67506" y="1429901"/>
                      </a:cubicBezTo>
                      <a:cubicBezTo>
                        <a:pt x="74670" y="1417006"/>
                        <a:pt x="78059" y="1397744"/>
                        <a:pt x="92054" y="1393079"/>
                      </a:cubicBezTo>
                      <a:cubicBezTo>
                        <a:pt x="118466" y="1384275"/>
                        <a:pt x="104189" y="1388511"/>
                        <a:pt x="135012" y="1380806"/>
                      </a:cubicBezTo>
                      <a:cubicBezTo>
                        <a:pt x="255897" y="1395916"/>
                        <a:pt x="200750" y="1387178"/>
                        <a:pt x="300709" y="1405353"/>
                      </a:cubicBezTo>
                      <a:cubicBezTo>
                        <a:pt x="321165" y="1401262"/>
                        <a:pt x="343419" y="1402409"/>
                        <a:pt x="362078" y="1393079"/>
                      </a:cubicBezTo>
                      <a:cubicBezTo>
                        <a:pt x="369622" y="1389307"/>
                        <a:pt x="345640" y="1389259"/>
                        <a:pt x="337530" y="1386942"/>
                      </a:cubicBezTo>
                      <a:cubicBezTo>
                        <a:pt x="331310" y="1385165"/>
                        <a:pt x="325257" y="1382851"/>
                        <a:pt x="319120" y="1380806"/>
                      </a:cubicBezTo>
                      <a:cubicBezTo>
                        <a:pt x="315029" y="1374669"/>
                        <a:pt x="310755" y="1368650"/>
                        <a:pt x="306846" y="1362395"/>
                      </a:cubicBezTo>
                      <a:cubicBezTo>
                        <a:pt x="300524" y="1352280"/>
                        <a:pt x="295052" y="1341635"/>
                        <a:pt x="288435" y="1331710"/>
                      </a:cubicBezTo>
                      <a:cubicBezTo>
                        <a:pt x="282761" y="1323200"/>
                        <a:pt x="275969" y="1315486"/>
                        <a:pt x="270024" y="1307163"/>
                      </a:cubicBezTo>
                      <a:cubicBezTo>
                        <a:pt x="265737" y="1301161"/>
                        <a:pt x="262650" y="1294265"/>
                        <a:pt x="257750" y="1288752"/>
                      </a:cubicBezTo>
                      <a:cubicBezTo>
                        <a:pt x="246218" y="1275778"/>
                        <a:pt x="230558" y="1266372"/>
                        <a:pt x="220929" y="1251930"/>
                      </a:cubicBezTo>
                      <a:cubicBezTo>
                        <a:pt x="198425" y="1218176"/>
                        <a:pt x="220931" y="1246819"/>
                        <a:pt x="190244" y="1221246"/>
                      </a:cubicBezTo>
                      <a:cubicBezTo>
                        <a:pt x="142992" y="1181868"/>
                        <a:pt x="199134" y="1221035"/>
                        <a:pt x="153423" y="1190561"/>
                      </a:cubicBezTo>
                      <a:cubicBezTo>
                        <a:pt x="151377" y="1184424"/>
                        <a:pt x="151327" y="1177201"/>
                        <a:pt x="147286" y="1172150"/>
                      </a:cubicBezTo>
                      <a:cubicBezTo>
                        <a:pt x="142678" y="1166391"/>
                        <a:pt x="135472" y="1163175"/>
                        <a:pt x="128875" y="1159877"/>
                      </a:cubicBezTo>
                      <a:cubicBezTo>
                        <a:pt x="116292" y="1153586"/>
                        <a:pt x="91454" y="1149938"/>
                        <a:pt x="79780" y="1147603"/>
                      </a:cubicBezTo>
                      <a:cubicBezTo>
                        <a:pt x="59229" y="1065399"/>
                        <a:pt x="92655" y="1205996"/>
                        <a:pt x="67506" y="988043"/>
                      </a:cubicBezTo>
                      <a:cubicBezTo>
                        <a:pt x="66457" y="978955"/>
                        <a:pt x="58444" y="972061"/>
                        <a:pt x="55232" y="963495"/>
                      </a:cubicBezTo>
                      <a:cubicBezTo>
                        <a:pt x="52271" y="955598"/>
                        <a:pt x="51141" y="947130"/>
                        <a:pt x="49095" y="938948"/>
                      </a:cubicBezTo>
                      <a:cubicBezTo>
                        <a:pt x="51141" y="889853"/>
                        <a:pt x="52068" y="840698"/>
                        <a:pt x="55232" y="791662"/>
                      </a:cubicBezTo>
                      <a:cubicBezTo>
                        <a:pt x="56163" y="777227"/>
                        <a:pt x="60260" y="763125"/>
                        <a:pt x="61369" y="748703"/>
                      </a:cubicBezTo>
                      <a:cubicBezTo>
                        <a:pt x="64354" y="709897"/>
                        <a:pt x="63208" y="670785"/>
                        <a:pt x="67506" y="632102"/>
                      </a:cubicBezTo>
                      <a:cubicBezTo>
                        <a:pt x="69369" y="615337"/>
                        <a:pt x="67852" y="594935"/>
                        <a:pt x="79780" y="583007"/>
                      </a:cubicBezTo>
                      <a:cubicBezTo>
                        <a:pt x="133559" y="529228"/>
                        <a:pt x="65345" y="595035"/>
                        <a:pt x="116601" y="552322"/>
                      </a:cubicBezTo>
                      <a:cubicBezTo>
                        <a:pt x="147246" y="526785"/>
                        <a:pt x="121069" y="538560"/>
                        <a:pt x="153423" y="527775"/>
                      </a:cubicBezTo>
                      <a:cubicBezTo>
                        <a:pt x="186156" y="478675"/>
                        <a:pt x="143192" y="538007"/>
                        <a:pt x="184108" y="497090"/>
                      </a:cubicBezTo>
                      <a:cubicBezTo>
                        <a:pt x="213730" y="467467"/>
                        <a:pt x="187176" y="449018"/>
                        <a:pt x="202518" y="447995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D1C2CFEE-BE48-C5EC-41C8-65E5DB58ED17}"/>
                  </a:ext>
                </a:extLst>
              </p:cNvPr>
              <p:cNvSpPr/>
              <p:nvPr/>
            </p:nvSpPr>
            <p:spPr>
              <a:xfrm>
                <a:off x="2224580" y="2554490"/>
                <a:ext cx="4598134" cy="2430218"/>
              </a:xfrm>
              <a:custGeom>
                <a:avLst/>
                <a:gdLst>
                  <a:gd name="connsiteX0" fmla="*/ 69 w 6130845"/>
                  <a:gd name="connsiteY0" fmla="*/ 1534228 h 3240290"/>
                  <a:gd name="connsiteX1" fmla="*/ 92123 w 6130845"/>
                  <a:gd name="connsiteY1" fmla="*/ 1528091 h 3240290"/>
                  <a:gd name="connsiteX2" fmla="*/ 153492 w 6130845"/>
                  <a:gd name="connsiteY2" fmla="*/ 1515817 h 3240290"/>
                  <a:gd name="connsiteX3" fmla="*/ 178040 w 6130845"/>
                  <a:gd name="connsiteY3" fmla="*/ 1503543 h 3240290"/>
                  <a:gd name="connsiteX4" fmla="*/ 196451 w 6130845"/>
                  <a:gd name="connsiteY4" fmla="*/ 1497406 h 3240290"/>
                  <a:gd name="connsiteX5" fmla="*/ 220998 w 6130845"/>
                  <a:gd name="connsiteY5" fmla="*/ 1478996 h 3240290"/>
                  <a:gd name="connsiteX6" fmla="*/ 245546 w 6130845"/>
                  <a:gd name="connsiteY6" fmla="*/ 1466722 h 3240290"/>
                  <a:gd name="connsiteX7" fmla="*/ 263957 w 6130845"/>
                  <a:gd name="connsiteY7" fmla="*/ 1454448 h 3240290"/>
                  <a:gd name="connsiteX8" fmla="*/ 282367 w 6130845"/>
                  <a:gd name="connsiteY8" fmla="*/ 1448311 h 3240290"/>
                  <a:gd name="connsiteX9" fmla="*/ 306915 w 6130845"/>
                  <a:gd name="connsiteY9" fmla="*/ 1436037 h 3240290"/>
                  <a:gd name="connsiteX10" fmla="*/ 392832 w 6130845"/>
                  <a:gd name="connsiteY10" fmla="*/ 1411490 h 3240290"/>
                  <a:gd name="connsiteX11" fmla="*/ 417380 w 6130845"/>
                  <a:gd name="connsiteY11" fmla="*/ 1405353 h 3240290"/>
                  <a:gd name="connsiteX12" fmla="*/ 435790 w 6130845"/>
                  <a:gd name="connsiteY12" fmla="*/ 1399216 h 3240290"/>
                  <a:gd name="connsiteX13" fmla="*/ 460338 w 6130845"/>
                  <a:gd name="connsiteY13" fmla="*/ 1393079 h 3240290"/>
                  <a:gd name="connsiteX14" fmla="*/ 509433 w 6130845"/>
                  <a:gd name="connsiteY14" fmla="*/ 1374668 h 3240290"/>
                  <a:gd name="connsiteX15" fmla="*/ 527844 w 6130845"/>
                  <a:gd name="connsiteY15" fmla="*/ 1362394 h 3240290"/>
                  <a:gd name="connsiteX16" fmla="*/ 613761 w 6130845"/>
                  <a:gd name="connsiteY16" fmla="*/ 1307162 h 3240290"/>
                  <a:gd name="connsiteX17" fmla="*/ 662856 w 6130845"/>
                  <a:gd name="connsiteY17" fmla="*/ 1288751 h 3240290"/>
                  <a:gd name="connsiteX18" fmla="*/ 687404 w 6130845"/>
                  <a:gd name="connsiteY18" fmla="*/ 1276477 h 3240290"/>
                  <a:gd name="connsiteX19" fmla="*/ 742636 w 6130845"/>
                  <a:gd name="connsiteY19" fmla="*/ 1251930 h 3240290"/>
                  <a:gd name="connsiteX20" fmla="*/ 816279 w 6130845"/>
                  <a:gd name="connsiteY20" fmla="*/ 1208971 h 3240290"/>
                  <a:gd name="connsiteX21" fmla="*/ 853100 w 6130845"/>
                  <a:gd name="connsiteY21" fmla="*/ 1190561 h 3240290"/>
                  <a:gd name="connsiteX22" fmla="*/ 871511 w 6130845"/>
                  <a:gd name="connsiteY22" fmla="*/ 1184424 h 3240290"/>
                  <a:gd name="connsiteX23" fmla="*/ 902196 w 6130845"/>
                  <a:gd name="connsiteY23" fmla="*/ 1172150 h 3240290"/>
                  <a:gd name="connsiteX24" fmla="*/ 939017 w 6130845"/>
                  <a:gd name="connsiteY24" fmla="*/ 1153739 h 3240290"/>
                  <a:gd name="connsiteX25" fmla="*/ 981976 w 6130845"/>
                  <a:gd name="connsiteY25" fmla="*/ 1135328 h 3240290"/>
                  <a:gd name="connsiteX26" fmla="*/ 1055618 w 6130845"/>
                  <a:gd name="connsiteY26" fmla="*/ 1098507 h 3240290"/>
                  <a:gd name="connsiteX27" fmla="*/ 1092440 w 6130845"/>
                  <a:gd name="connsiteY27" fmla="*/ 1080096 h 3240290"/>
                  <a:gd name="connsiteX28" fmla="*/ 1110851 w 6130845"/>
                  <a:gd name="connsiteY28" fmla="*/ 1061685 h 3240290"/>
                  <a:gd name="connsiteX29" fmla="*/ 1129261 w 6130845"/>
                  <a:gd name="connsiteY29" fmla="*/ 1055549 h 3240290"/>
                  <a:gd name="connsiteX30" fmla="*/ 1172220 w 6130845"/>
                  <a:gd name="connsiteY30" fmla="*/ 1031001 h 3240290"/>
                  <a:gd name="connsiteX31" fmla="*/ 1221315 w 6130845"/>
                  <a:gd name="connsiteY31" fmla="*/ 1006453 h 3240290"/>
                  <a:gd name="connsiteX32" fmla="*/ 1245863 w 6130845"/>
                  <a:gd name="connsiteY32" fmla="*/ 994179 h 3240290"/>
                  <a:gd name="connsiteX33" fmla="*/ 1294958 w 6130845"/>
                  <a:gd name="connsiteY33" fmla="*/ 963495 h 3240290"/>
                  <a:gd name="connsiteX34" fmla="*/ 1319506 w 6130845"/>
                  <a:gd name="connsiteY34" fmla="*/ 945084 h 3240290"/>
                  <a:gd name="connsiteX35" fmla="*/ 1368601 w 6130845"/>
                  <a:gd name="connsiteY35" fmla="*/ 920536 h 3240290"/>
                  <a:gd name="connsiteX36" fmla="*/ 1405423 w 6130845"/>
                  <a:gd name="connsiteY36" fmla="*/ 902126 h 3240290"/>
                  <a:gd name="connsiteX37" fmla="*/ 1454518 w 6130845"/>
                  <a:gd name="connsiteY37" fmla="*/ 871441 h 3240290"/>
                  <a:gd name="connsiteX38" fmla="*/ 1522024 w 6130845"/>
                  <a:gd name="connsiteY38" fmla="*/ 846894 h 3240290"/>
                  <a:gd name="connsiteX39" fmla="*/ 1546572 w 6130845"/>
                  <a:gd name="connsiteY39" fmla="*/ 828483 h 3240290"/>
                  <a:gd name="connsiteX40" fmla="*/ 1564982 w 6130845"/>
                  <a:gd name="connsiteY40" fmla="*/ 822346 h 3240290"/>
                  <a:gd name="connsiteX41" fmla="*/ 1595667 w 6130845"/>
                  <a:gd name="connsiteY41" fmla="*/ 810072 h 3240290"/>
                  <a:gd name="connsiteX42" fmla="*/ 1614078 w 6130845"/>
                  <a:gd name="connsiteY42" fmla="*/ 803935 h 3240290"/>
                  <a:gd name="connsiteX43" fmla="*/ 1638625 w 6130845"/>
                  <a:gd name="connsiteY43" fmla="*/ 791661 h 3240290"/>
                  <a:gd name="connsiteX44" fmla="*/ 1657036 w 6130845"/>
                  <a:gd name="connsiteY44" fmla="*/ 785524 h 3240290"/>
                  <a:gd name="connsiteX45" fmla="*/ 1699994 w 6130845"/>
                  <a:gd name="connsiteY45" fmla="*/ 767114 h 3240290"/>
                  <a:gd name="connsiteX46" fmla="*/ 1736816 w 6130845"/>
                  <a:gd name="connsiteY46" fmla="*/ 748703 h 3240290"/>
                  <a:gd name="connsiteX47" fmla="*/ 1773637 w 6130845"/>
                  <a:gd name="connsiteY47" fmla="*/ 730292 h 3240290"/>
                  <a:gd name="connsiteX48" fmla="*/ 1865691 w 6130845"/>
                  <a:gd name="connsiteY48" fmla="*/ 705745 h 3240290"/>
                  <a:gd name="connsiteX49" fmla="*/ 1914786 w 6130845"/>
                  <a:gd name="connsiteY49" fmla="*/ 687334 h 3240290"/>
                  <a:gd name="connsiteX50" fmla="*/ 1957745 w 6130845"/>
                  <a:gd name="connsiteY50" fmla="*/ 675060 h 3240290"/>
                  <a:gd name="connsiteX51" fmla="*/ 2000703 w 6130845"/>
                  <a:gd name="connsiteY51" fmla="*/ 650512 h 3240290"/>
                  <a:gd name="connsiteX52" fmla="*/ 2019114 w 6130845"/>
                  <a:gd name="connsiteY52" fmla="*/ 632102 h 3240290"/>
                  <a:gd name="connsiteX53" fmla="*/ 2055935 w 6130845"/>
                  <a:gd name="connsiteY53" fmla="*/ 613691 h 3240290"/>
                  <a:gd name="connsiteX54" fmla="*/ 2086620 w 6130845"/>
                  <a:gd name="connsiteY54" fmla="*/ 595280 h 3240290"/>
                  <a:gd name="connsiteX55" fmla="*/ 2111167 w 6130845"/>
                  <a:gd name="connsiteY55" fmla="*/ 589143 h 3240290"/>
                  <a:gd name="connsiteX56" fmla="*/ 2141852 w 6130845"/>
                  <a:gd name="connsiteY56" fmla="*/ 576869 h 3240290"/>
                  <a:gd name="connsiteX57" fmla="*/ 2233906 w 6130845"/>
                  <a:gd name="connsiteY57" fmla="*/ 558459 h 3240290"/>
                  <a:gd name="connsiteX58" fmla="*/ 2295275 w 6130845"/>
                  <a:gd name="connsiteY58" fmla="*/ 546185 h 3240290"/>
                  <a:gd name="connsiteX59" fmla="*/ 2325959 w 6130845"/>
                  <a:gd name="connsiteY59" fmla="*/ 533911 h 3240290"/>
                  <a:gd name="connsiteX60" fmla="*/ 2350507 w 6130845"/>
                  <a:gd name="connsiteY60" fmla="*/ 527774 h 3240290"/>
                  <a:gd name="connsiteX61" fmla="*/ 2362781 w 6130845"/>
                  <a:gd name="connsiteY61" fmla="*/ 509363 h 3240290"/>
                  <a:gd name="connsiteX62" fmla="*/ 2381192 w 6130845"/>
                  <a:gd name="connsiteY62" fmla="*/ 497090 h 3240290"/>
                  <a:gd name="connsiteX63" fmla="*/ 2460972 w 6130845"/>
                  <a:gd name="connsiteY63" fmla="*/ 447994 h 3240290"/>
                  <a:gd name="connsiteX64" fmla="*/ 2497793 w 6130845"/>
                  <a:gd name="connsiteY64" fmla="*/ 435720 h 3240290"/>
                  <a:gd name="connsiteX65" fmla="*/ 2559162 w 6130845"/>
                  <a:gd name="connsiteY65" fmla="*/ 417310 h 3240290"/>
                  <a:gd name="connsiteX66" fmla="*/ 2577573 w 6130845"/>
                  <a:gd name="connsiteY66" fmla="*/ 411173 h 3240290"/>
                  <a:gd name="connsiteX67" fmla="*/ 2602121 w 6130845"/>
                  <a:gd name="connsiteY67" fmla="*/ 398899 h 3240290"/>
                  <a:gd name="connsiteX68" fmla="*/ 2626668 w 6130845"/>
                  <a:gd name="connsiteY68" fmla="*/ 392762 h 3240290"/>
                  <a:gd name="connsiteX69" fmla="*/ 2645079 w 6130845"/>
                  <a:gd name="connsiteY69" fmla="*/ 386625 h 3240290"/>
                  <a:gd name="connsiteX70" fmla="*/ 2688037 w 6130845"/>
                  <a:gd name="connsiteY70" fmla="*/ 374351 h 3240290"/>
                  <a:gd name="connsiteX71" fmla="*/ 2755543 w 6130845"/>
                  <a:gd name="connsiteY71" fmla="*/ 355941 h 3240290"/>
                  <a:gd name="connsiteX72" fmla="*/ 2786228 w 6130845"/>
                  <a:gd name="connsiteY72" fmla="*/ 343667 h 3240290"/>
                  <a:gd name="connsiteX73" fmla="*/ 2810776 w 6130845"/>
                  <a:gd name="connsiteY73" fmla="*/ 337530 h 3240290"/>
                  <a:gd name="connsiteX74" fmla="*/ 2878282 w 6130845"/>
                  <a:gd name="connsiteY74" fmla="*/ 300708 h 3240290"/>
                  <a:gd name="connsiteX75" fmla="*/ 2896692 w 6130845"/>
                  <a:gd name="connsiteY75" fmla="*/ 282298 h 3240290"/>
                  <a:gd name="connsiteX76" fmla="*/ 2921240 w 6130845"/>
                  <a:gd name="connsiteY76" fmla="*/ 263887 h 3240290"/>
                  <a:gd name="connsiteX77" fmla="*/ 2939651 w 6130845"/>
                  <a:gd name="connsiteY77" fmla="*/ 245476 h 3240290"/>
                  <a:gd name="connsiteX78" fmla="*/ 3001020 w 6130845"/>
                  <a:gd name="connsiteY78" fmla="*/ 202518 h 3240290"/>
                  <a:gd name="connsiteX79" fmla="*/ 3019431 w 6130845"/>
                  <a:gd name="connsiteY79" fmla="*/ 190244 h 3240290"/>
                  <a:gd name="connsiteX80" fmla="*/ 3037841 w 6130845"/>
                  <a:gd name="connsiteY80" fmla="*/ 177970 h 3240290"/>
                  <a:gd name="connsiteX81" fmla="*/ 3056252 w 6130845"/>
                  <a:gd name="connsiteY81" fmla="*/ 171833 h 3240290"/>
                  <a:gd name="connsiteX82" fmla="*/ 3117621 w 6130845"/>
                  <a:gd name="connsiteY82" fmla="*/ 147285 h 3240290"/>
                  <a:gd name="connsiteX83" fmla="*/ 3166716 w 6130845"/>
                  <a:gd name="connsiteY83" fmla="*/ 135012 h 3240290"/>
                  <a:gd name="connsiteX84" fmla="*/ 3197401 w 6130845"/>
                  <a:gd name="connsiteY84" fmla="*/ 128875 h 3240290"/>
                  <a:gd name="connsiteX85" fmla="*/ 3215812 w 6130845"/>
                  <a:gd name="connsiteY85" fmla="*/ 122738 h 3240290"/>
                  <a:gd name="connsiteX86" fmla="*/ 3246496 w 6130845"/>
                  <a:gd name="connsiteY86" fmla="*/ 116601 h 3240290"/>
                  <a:gd name="connsiteX87" fmla="*/ 3295592 w 6130845"/>
                  <a:gd name="connsiteY87" fmla="*/ 104327 h 3240290"/>
                  <a:gd name="connsiteX88" fmla="*/ 3356961 w 6130845"/>
                  <a:gd name="connsiteY88" fmla="*/ 98190 h 3240290"/>
                  <a:gd name="connsiteX89" fmla="*/ 3399919 w 6130845"/>
                  <a:gd name="connsiteY89" fmla="*/ 85916 h 3240290"/>
                  <a:gd name="connsiteX90" fmla="*/ 3436741 w 6130845"/>
                  <a:gd name="connsiteY90" fmla="*/ 73643 h 3240290"/>
                  <a:gd name="connsiteX91" fmla="*/ 3455151 w 6130845"/>
                  <a:gd name="connsiteY91" fmla="*/ 67506 h 3240290"/>
                  <a:gd name="connsiteX92" fmla="*/ 3491973 w 6130845"/>
                  <a:gd name="connsiteY92" fmla="*/ 42958 h 3240290"/>
                  <a:gd name="connsiteX93" fmla="*/ 3541068 w 6130845"/>
                  <a:gd name="connsiteY93" fmla="*/ 18410 h 3240290"/>
                  <a:gd name="connsiteX94" fmla="*/ 3577890 w 6130845"/>
                  <a:gd name="connsiteY94" fmla="*/ 0 h 3240290"/>
                  <a:gd name="connsiteX95" fmla="*/ 3639259 w 6130845"/>
                  <a:gd name="connsiteY95" fmla="*/ 6136 h 3240290"/>
                  <a:gd name="connsiteX96" fmla="*/ 3657669 w 6130845"/>
                  <a:gd name="connsiteY96" fmla="*/ 18410 h 3240290"/>
                  <a:gd name="connsiteX97" fmla="*/ 3676080 w 6130845"/>
                  <a:gd name="connsiteY97" fmla="*/ 24547 h 3240290"/>
                  <a:gd name="connsiteX98" fmla="*/ 3682217 w 6130845"/>
                  <a:gd name="connsiteY98" fmla="*/ 42958 h 3240290"/>
                  <a:gd name="connsiteX99" fmla="*/ 3645396 w 6130845"/>
                  <a:gd name="connsiteY99" fmla="*/ 67506 h 3240290"/>
                  <a:gd name="connsiteX100" fmla="*/ 3614711 w 6130845"/>
                  <a:gd name="connsiteY100" fmla="*/ 85916 h 3240290"/>
                  <a:gd name="connsiteX101" fmla="*/ 3596300 w 6130845"/>
                  <a:gd name="connsiteY101" fmla="*/ 98190 h 3240290"/>
                  <a:gd name="connsiteX102" fmla="*/ 3577890 w 6130845"/>
                  <a:gd name="connsiteY102" fmla="*/ 104327 h 3240290"/>
                  <a:gd name="connsiteX103" fmla="*/ 3559479 w 6130845"/>
                  <a:gd name="connsiteY103" fmla="*/ 116601 h 3240290"/>
                  <a:gd name="connsiteX104" fmla="*/ 3534931 w 6130845"/>
                  <a:gd name="connsiteY104" fmla="*/ 128875 h 3240290"/>
                  <a:gd name="connsiteX105" fmla="*/ 3479699 w 6130845"/>
                  <a:gd name="connsiteY105" fmla="*/ 165696 h 3240290"/>
                  <a:gd name="connsiteX106" fmla="*/ 3461288 w 6130845"/>
                  <a:gd name="connsiteY106" fmla="*/ 177970 h 3240290"/>
                  <a:gd name="connsiteX107" fmla="*/ 3442878 w 6130845"/>
                  <a:gd name="connsiteY107" fmla="*/ 190244 h 3240290"/>
                  <a:gd name="connsiteX108" fmla="*/ 3412193 w 6130845"/>
                  <a:gd name="connsiteY108" fmla="*/ 208655 h 3240290"/>
                  <a:gd name="connsiteX109" fmla="*/ 3393782 w 6130845"/>
                  <a:gd name="connsiteY109" fmla="*/ 220928 h 3240290"/>
                  <a:gd name="connsiteX110" fmla="*/ 3375372 w 6130845"/>
                  <a:gd name="connsiteY110" fmla="*/ 227065 h 3240290"/>
                  <a:gd name="connsiteX111" fmla="*/ 3338550 w 6130845"/>
                  <a:gd name="connsiteY111" fmla="*/ 251613 h 3240290"/>
                  <a:gd name="connsiteX112" fmla="*/ 3289455 w 6130845"/>
                  <a:gd name="connsiteY112" fmla="*/ 270024 h 3240290"/>
                  <a:gd name="connsiteX113" fmla="*/ 3234223 w 6130845"/>
                  <a:gd name="connsiteY113" fmla="*/ 294571 h 3240290"/>
                  <a:gd name="connsiteX114" fmla="*/ 3209675 w 6130845"/>
                  <a:gd name="connsiteY114" fmla="*/ 300708 h 3240290"/>
                  <a:gd name="connsiteX115" fmla="*/ 3185127 w 6130845"/>
                  <a:gd name="connsiteY115" fmla="*/ 312982 h 3240290"/>
                  <a:gd name="connsiteX116" fmla="*/ 3123758 w 6130845"/>
                  <a:gd name="connsiteY116" fmla="*/ 331393 h 3240290"/>
                  <a:gd name="connsiteX117" fmla="*/ 3093074 w 6130845"/>
                  <a:gd name="connsiteY117" fmla="*/ 337530 h 3240290"/>
                  <a:gd name="connsiteX118" fmla="*/ 3001020 w 6130845"/>
                  <a:gd name="connsiteY118" fmla="*/ 343667 h 3240290"/>
                  <a:gd name="connsiteX119" fmla="*/ 2958061 w 6130845"/>
                  <a:gd name="connsiteY119" fmla="*/ 349804 h 3240290"/>
                  <a:gd name="connsiteX120" fmla="*/ 2915103 w 6130845"/>
                  <a:gd name="connsiteY120" fmla="*/ 362077 h 3240290"/>
                  <a:gd name="connsiteX121" fmla="*/ 2884418 w 6130845"/>
                  <a:gd name="connsiteY121" fmla="*/ 368214 h 3240290"/>
                  <a:gd name="connsiteX122" fmla="*/ 2847597 w 6130845"/>
                  <a:gd name="connsiteY122" fmla="*/ 374351 h 3240290"/>
                  <a:gd name="connsiteX123" fmla="*/ 2810776 w 6130845"/>
                  <a:gd name="connsiteY123" fmla="*/ 386625 h 3240290"/>
                  <a:gd name="connsiteX124" fmla="*/ 2792365 w 6130845"/>
                  <a:gd name="connsiteY124" fmla="*/ 392762 h 3240290"/>
                  <a:gd name="connsiteX125" fmla="*/ 2780091 w 6130845"/>
                  <a:gd name="connsiteY125" fmla="*/ 411173 h 3240290"/>
                  <a:gd name="connsiteX126" fmla="*/ 2786228 w 6130845"/>
                  <a:gd name="connsiteY126" fmla="*/ 441857 h 3240290"/>
                  <a:gd name="connsiteX127" fmla="*/ 2841460 w 6130845"/>
                  <a:gd name="connsiteY127" fmla="*/ 503226 h 3240290"/>
                  <a:gd name="connsiteX128" fmla="*/ 2859871 w 6130845"/>
                  <a:gd name="connsiteY128" fmla="*/ 521637 h 3240290"/>
                  <a:gd name="connsiteX129" fmla="*/ 2884418 w 6130845"/>
                  <a:gd name="connsiteY129" fmla="*/ 558459 h 3240290"/>
                  <a:gd name="connsiteX130" fmla="*/ 2896692 w 6130845"/>
                  <a:gd name="connsiteY130" fmla="*/ 576869 h 3240290"/>
                  <a:gd name="connsiteX131" fmla="*/ 2915103 w 6130845"/>
                  <a:gd name="connsiteY131" fmla="*/ 656649 h 3240290"/>
                  <a:gd name="connsiteX132" fmla="*/ 2921240 w 6130845"/>
                  <a:gd name="connsiteY132" fmla="*/ 681197 h 3240290"/>
                  <a:gd name="connsiteX133" fmla="*/ 2933514 w 6130845"/>
                  <a:gd name="connsiteY133" fmla="*/ 760977 h 3240290"/>
                  <a:gd name="connsiteX134" fmla="*/ 2951925 w 6130845"/>
                  <a:gd name="connsiteY134" fmla="*/ 785524 h 3240290"/>
                  <a:gd name="connsiteX135" fmla="*/ 3019431 w 6130845"/>
                  <a:gd name="connsiteY135" fmla="*/ 846894 h 3240290"/>
                  <a:gd name="connsiteX136" fmla="*/ 3031704 w 6130845"/>
                  <a:gd name="connsiteY136" fmla="*/ 865304 h 3240290"/>
                  <a:gd name="connsiteX137" fmla="*/ 3068526 w 6130845"/>
                  <a:gd name="connsiteY137" fmla="*/ 926673 h 3240290"/>
                  <a:gd name="connsiteX138" fmla="*/ 3111484 w 6130845"/>
                  <a:gd name="connsiteY138" fmla="*/ 963495 h 3240290"/>
                  <a:gd name="connsiteX139" fmla="*/ 3148306 w 6130845"/>
                  <a:gd name="connsiteY139" fmla="*/ 988043 h 3240290"/>
                  <a:gd name="connsiteX140" fmla="*/ 3172853 w 6130845"/>
                  <a:gd name="connsiteY140" fmla="*/ 1012590 h 3240290"/>
                  <a:gd name="connsiteX141" fmla="*/ 3221949 w 6130845"/>
                  <a:gd name="connsiteY141" fmla="*/ 1037138 h 3240290"/>
                  <a:gd name="connsiteX142" fmla="*/ 3264907 w 6130845"/>
                  <a:gd name="connsiteY142" fmla="*/ 1061685 h 3240290"/>
                  <a:gd name="connsiteX143" fmla="*/ 3283318 w 6130845"/>
                  <a:gd name="connsiteY143" fmla="*/ 1073959 h 3240290"/>
                  <a:gd name="connsiteX144" fmla="*/ 3307865 w 6130845"/>
                  <a:gd name="connsiteY144" fmla="*/ 1092370 h 3240290"/>
                  <a:gd name="connsiteX145" fmla="*/ 3326276 w 6130845"/>
                  <a:gd name="connsiteY145" fmla="*/ 1098507 h 3240290"/>
                  <a:gd name="connsiteX146" fmla="*/ 3350824 w 6130845"/>
                  <a:gd name="connsiteY146" fmla="*/ 1110781 h 3240290"/>
                  <a:gd name="connsiteX147" fmla="*/ 3369235 w 6130845"/>
                  <a:gd name="connsiteY147" fmla="*/ 1123055 h 3240290"/>
                  <a:gd name="connsiteX148" fmla="*/ 3418330 w 6130845"/>
                  <a:gd name="connsiteY148" fmla="*/ 1141465 h 3240290"/>
                  <a:gd name="connsiteX149" fmla="*/ 3455151 w 6130845"/>
                  <a:gd name="connsiteY149" fmla="*/ 1172150 h 3240290"/>
                  <a:gd name="connsiteX150" fmla="*/ 3473562 w 6130845"/>
                  <a:gd name="connsiteY150" fmla="*/ 1184424 h 3240290"/>
                  <a:gd name="connsiteX151" fmla="*/ 3516521 w 6130845"/>
                  <a:gd name="connsiteY151" fmla="*/ 1221245 h 3240290"/>
                  <a:gd name="connsiteX152" fmla="*/ 3541068 w 6130845"/>
                  <a:gd name="connsiteY152" fmla="*/ 1264204 h 3240290"/>
                  <a:gd name="connsiteX153" fmla="*/ 3559479 w 6130845"/>
                  <a:gd name="connsiteY153" fmla="*/ 1282614 h 3240290"/>
                  <a:gd name="connsiteX154" fmla="*/ 3553342 w 6130845"/>
                  <a:gd name="connsiteY154" fmla="*/ 1313299 h 3240290"/>
                  <a:gd name="connsiteX155" fmla="*/ 3541068 w 6130845"/>
                  <a:gd name="connsiteY155" fmla="*/ 1331710 h 3240290"/>
                  <a:gd name="connsiteX156" fmla="*/ 3522657 w 6130845"/>
                  <a:gd name="connsiteY156" fmla="*/ 1356257 h 3240290"/>
                  <a:gd name="connsiteX157" fmla="*/ 3479699 w 6130845"/>
                  <a:gd name="connsiteY157" fmla="*/ 1393079 h 3240290"/>
                  <a:gd name="connsiteX158" fmla="*/ 3430604 w 6130845"/>
                  <a:gd name="connsiteY158" fmla="*/ 1417626 h 3240290"/>
                  <a:gd name="connsiteX159" fmla="*/ 3399919 w 6130845"/>
                  <a:gd name="connsiteY159" fmla="*/ 1436037 h 3240290"/>
                  <a:gd name="connsiteX160" fmla="*/ 3375372 w 6130845"/>
                  <a:gd name="connsiteY160" fmla="*/ 1448311 h 3240290"/>
                  <a:gd name="connsiteX161" fmla="*/ 3356961 w 6130845"/>
                  <a:gd name="connsiteY161" fmla="*/ 1460585 h 3240290"/>
                  <a:gd name="connsiteX162" fmla="*/ 3338550 w 6130845"/>
                  <a:gd name="connsiteY162" fmla="*/ 1466722 h 3240290"/>
                  <a:gd name="connsiteX163" fmla="*/ 3314002 w 6130845"/>
                  <a:gd name="connsiteY163" fmla="*/ 1478996 h 3240290"/>
                  <a:gd name="connsiteX164" fmla="*/ 3271044 w 6130845"/>
                  <a:gd name="connsiteY164" fmla="*/ 1497406 h 3240290"/>
                  <a:gd name="connsiteX165" fmla="*/ 3215812 w 6130845"/>
                  <a:gd name="connsiteY165" fmla="*/ 1558775 h 3240290"/>
                  <a:gd name="connsiteX166" fmla="*/ 3203538 w 6130845"/>
                  <a:gd name="connsiteY166" fmla="*/ 1577186 h 3240290"/>
                  <a:gd name="connsiteX167" fmla="*/ 3185127 w 6130845"/>
                  <a:gd name="connsiteY167" fmla="*/ 1601734 h 3240290"/>
                  <a:gd name="connsiteX168" fmla="*/ 3178990 w 6130845"/>
                  <a:gd name="connsiteY168" fmla="*/ 1620145 h 3240290"/>
                  <a:gd name="connsiteX169" fmla="*/ 3148306 w 6130845"/>
                  <a:gd name="connsiteY169" fmla="*/ 1663103 h 3240290"/>
                  <a:gd name="connsiteX170" fmla="*/ 3111484 w 6130845"/>
                  <a:gd name="connsiteY170" fmla="*/ 1718335 h 3240290"/>
                  <a:gd name="connsiteX171" fmla="*/ 3099210 w 6130845"/>
                  <a:gd name="connsiteY171" fmla="*/ 1736746 h 3240290"/>
                  <a:gd name="connsiteX172" fmla="*/ 3062389 w 6130845"/>
                  <a:gd name="connsiteY172" fmla="*/ 1785841 h 3240290"/>
                  <a:gd name="connsiteX173" fmla="*/ 3050115 w 6130845"/>
                  <a:gd name="connsiteY173" fmla="*/ 1804252 h 3240290"/>
                  <a:gd name="connsiteX174" fmla="*/ 3043978 w 6130845"/>
                  <a:gd name="connsiteY174" fmla="*/ 1822663 h 3240290"/>
                  <a:gd name="connsiteX175" fmla="*/ 3025567 w 6130845"/>
                  <a:gd name="connsiteY175" fmla="*/ 1834936 h 3240290"/>
                  <a:gd name="connsiteX176" fmla="*/ 3013294 w 6130845"/>
                  <a:gd name="connsiteY176" fmla="*/ 1853347 h 3240290"/>
                  <a:gd name="connsiteX177" fmla="*/ 3068526 w 6130845"/>
                  <a:gd name="connsiteY177" fmla="*/ 1884032 h 3240290"/>
                  <a:gd name="connsiteX178" fmla="*/ 3111484 w 6130845"/>
                  <a:gd name="connsiteY178" fmla="*/ 1896306 h 3240290"/>
                  <a:gd name="connsiteX179" fmla="*/ 3166716 w 6130845"/>
                  <a:gd name="connsiteY179" fmla="*/ 1939264 h 3240290"/>
                  <a:gd name="connsiteX180" fmla="*/ 3221949 w 6130845"/>
                  <a:gd name="connsiteY180" fmla="*/ 1982222 h 3240290"/>
                  <a:gd name="connsiteX181" fmla="*/ 3240359 w 6130845"/>
                  <a:gd name="connsiteY181" fmla="*/ 1988359 h 3240290"/>
                  <a:gd name="connsiteX182" fmla="*/ 3258770 w 6130845"/>
                  <a:gd name="connsiteY182" fmla="*/ 2000633 h 3240290"/>
                  <a:gd name="connsiteX183" fmla="*/ 3320139 w 6130845"/>
                  <a:gd name="connsiteY183" fmla="*/ 2012907 h 3240290"/>
                  <a:gd name="connsiteX184" fmla="*/ 3350824 w 6130845"/>
                  <a:gd name="connsiteY184" fmla="*/ 2019044 h 3240290"/>
                  <a:gd name="connsiteX185" fmla="*/ 3430604 w 6130845"/>
                  <a:gd name="connsiteY185" fmla="*/ 2006770 h 3240290"/>
                  <a:gd name="connsiteX186" fmla="*/ 3473562 w 6130845"/>
                  <a:gd name="connsiteY186" fmla="*/ 1994496 h 3240290"/>
                  <a:gd name="connsiteX187" fmla="*/ 3528794 w 6130845"/>
                  <a:gd name="connsiteY187" fmla="*/ 1945401 h 3240290"/>
                  <a:gd name="connsiteX188" fmla="*/ 3547205 w 6130845"/>
                  <a:gd name="connsiteY188" fmla="*/ 1920853 h 3240290"/>
                  <a:gd name="connsiteX189" fmla="*/ 3565616 w 6130845"/>
                  <a:gd name="connsiteY189" fmla="*/ 1902443 h 3240290"/>
                  <a:gd name="connsiteX190" fmla="*/ 3584027 w 6130845"/>
                  <a:gd name="connsiteY190" fmla="*/ 1877895 h 3240290"/>
                  <a:gd name="connsiteX191" fmla="*/ 3602437 w 6130845"/>
                  <a:gd name="connsiteY191" fmla="*/ 1859484 h 3240290"/>
                  <a:gd name="connsiteX192" fmla="*/ 3633122 w 6130845"/>
                  <a:gd name="connsiteY192" fmla="*/ 1810389 h 3240290"/>
                  <a:gd name="connsiteX193" fmla="*/ 3651533 w 6130845"/>
                  <a:gd name="connsiteY193" fmla="*/ 1785841 h 3240290"/>
                  <a:gd name="connsiteX194" fmla="*/ 3676080 w 6130845"/>
                  <a:gd name="connsiteY194" fmla="*/ 1749020 h 3240290"/>
                  <a:gd name="connsiteX195" fmla="*/ 3719039 w 6130845"/>
                  <a:gd name="connsiteY195" fmla="*/ 1706061 h 3240290"/>
                  <a:gd name="connsiteX196" fmla="*/ 3743586 w 6130845"/>
                  <a:gd name="connsiteY196" fmla="*/ 1681514 h 3240290"/>
                  <a:gd name="connsiteX197" fmla="*/ 3798818 w 6130845"/>
                  <a:gd name="connsiteY197" fmla="*/ 1638555 h 3240290"/>
                  <a:gd name="connsiteX198" fmla="*/ 3823366 w 6130845"/>
                  <a:gd name="connsiteY198" fmla="*/ 1620145 h 3240290"/>
                  <a:gd name="connsiteX199" fmla="*/ 3854051 w 6130845"/>
                  <a:gd name="connsiteY199" fmla="*/ 1595597 h 3240290"/>
                  <a:gd name="connsiteX200" fmla="*/ 3939967 w 6130845"/>
                  <a:gd name="connsiteY200" fmla="*/ 1534228 h 3240290"/>
                  <a:gd name="connsiteX201" fmla="*/ 3958378 w 6130845"/>
                  <a:gd name="connsiteY201" fmla="*/ 1515817 h 3240290"/>
                  <a:gd name="connsiteX202" fmla="*/ 3995200 w 6130845"/>
                  <a:gd name="connsiteY202" fmla="*/ 1497406 h 3240290"/>
                  <a:gd name="connsiteX203" fmla="*/ 4038158 w 6130845"/>
                  <a:gd name="connsiteY203" fmla="*/ 1472859 h 3240290"/>
                  <a:gd name="connsiteX204" fmla="*/ 4099527 w 6130845"/>
                  <a:gd name="connsiteY204" fmla="*/ 1509680 h 3240290"/>
                  <a:gd name="connsiteX205" fmla="*/ 4124075 w 6130845"/>
                  <a:gd name="connsiteY205" fmla="*/ 1528091 h 3240290"/>
                  <a:gd name="connsiteX206" fmla="*/ 4142486 w 6130845"/>
                  <a:gd name="connsiteY206" fmla="*/ 1564912 h 3240290"/>
                  <a:gd name="connsiteX207" fmla="*/ 4160896 w 6130845"/>
                  <a:gd name="connsiteY207" fmla="*/ 1650829 h 3240290"/>
                  <a:gd name="connsiteX208" fmla="*/ 4173170 w 6130845"/>
                  <a:gd name="connsiteY208" fmla="*/ 1669240 h 3240290"/>
                  <a:gd name="connsiteX209" fmla="*/ 4246813 w 6130845"/>
                  <a:gd name="connsiteY209" fmla="*/ 1699924 h 3240290"/>
                  <a:gd name="connsiteX210" fmla="*/ 4308182 w 6130845"/>
                  <a:gd name="connsiteY210" fmla="*/ 1730609 h 3240290"/>
                  <a:gd name="connsiteX211" fmla="*/ 4326593 w 6130845"/>
                  <a:gd name="connsiteY211" fmla="*/ 1742883 h 3240290"/>
                  <a:gd name="connsiteX212" fmla="*/ 4351141 w 6130845"/>
                  <a:gd name="connsiteY212" fmla="*/ 1749020 h 3240290"/>
                  <a:gd name="connsiteX213" fmla="*/ 4369551 w 6130845"/>
                  <a:gd name="connsiteY213" fmla="*/ 1761294 h 3240290"/>
                  <a:gd name="connsiteX214" fmla="*/ 4381825 w 6130845"/>
                  <a:gd name="connsiteY214" fmla="*/ 1779704 h 3240290"/>
                  <a:gd name="connsiteX215" fmla="*/ 4400236 w 6130845"/>
                  <a:gd name="connsiteY215" fmla="*/ 1816526 h 3240290"/>
                  <a:gd name="connsiteX216" fmla="*/ 4418647 w 6130845"/>
                  <a:gd name="connsiteY216" fmla="*/ 1822663 h 3240290"/>
                  <a:gd name="connsiteX217" fmla="*/ 4443194 w 6130845"/>
                  <a:gd name="connsiteY217" fmla="*/ 1810389 h 3240290"/>
                  <a:gd name="connsiteX218" fmla="*/ 4473879 w 6130845"/>
                  <a:gd name="connsiteY218" fmla="*/ 1785841 h 3240290"/>
                  <a:gd name="connsiteX219" fmla="*/ 4510700 w 6130845"/>
                  <a:gd name="connsiteY219" fmla="*/ 1773567 h 3240290"/>
                  <a:gd name="connsiteX220" fmla="*/ 4553659 w 6130845"/>
                  <a:gd name="connsiteY220" fmla="*/ 1742883 h 3240290"/>
                  <a:gd name="connsiteX221" fmla="*/ 4590480 w 6130845"/>
                  <a:gd name="connsiteY221" fmla="*/ 1712198 h 3240290"/>
                  <a:gd name="connsiteX222" fmla="*/ 4615028 w 6130845"/>
                  <a:gd name="connsiteY222" fmla="*/ 1675377 h 3240290"/>
                  <a:gd name="connsiteX223" fmla="*/ 4639576 w 6130845"/>
                  <a:gd name="connsiteY223" fmla="*/ 1632418 h 3240290"/>
                  <a:gd name="connsiteX224" fmla="*/ 4657986 w 6130845"/>
                  <a:gd name="connsiteY224" fmla="*/ 1614008 h 3240290"/>
                  <a:gd name="connsiteX225" fmla="*/ 4670260 w 6130845"/>
                  <a:gd name="connsiteY225" fmla="*/ 1595597 h 3240290"/>
                  <a:gd name="connsiteX226" fmla="*/ 4700945 w 6130845"/>
                  <a:gd name="connsiteY226" fmla="*/ 1571049 h 3240290"/>
                  <a:gd name="connsiteX227" fmla="*/ 4737766 w 6130845"/>
                  <a:gd name="connsiteY227" fmla="*/ 1534228 h 3240290"/>
                  <a:gd name="connsiteX228" fmla="*/ 4756177 w 6130845"/>
                  <a:gd name="connsiteY228" fmla="*/ 1515817 h 3240290"/>
                  <a:gd name="connsiteX229" fmla="*/ 4774588 w 6130845"/>
                  <a:gd name="connsiteY229" fmla="*/ 1497406 h 3240290"/>
                  <a:gd name="connsiteX230" fmla="*/ 4792998 w 6130845"/>
                  <a:gd name="connsiteY230" fmla="*/ 1478996 h 3240290"/>
                  <a:gd name="connsiteX231" fmla="*/ 4805272 w 6130845"/>
                  <a:gd name="connsiteY231" fmla="*/ 1460585 h 3240290"/>
                  <a:gd name="connsiteX232" fmla="*/ 4817546 w 6130845"/>
                  <a:gd name="connsiteY232" fmla="*/ 1436037 h 3240290"/>
                  <a:gd name="connsiteX233" fmla="*/ 4854367 w 6130845"/>
                  <a:gd name="connsiteY233" fmla="*/ 1386942 h 3240290"/>
                  <a:gd name="connsiteX234" fmla="*/ 4872778 w 6130845"/>
                  <a:gd name="connsiteY234" fmla="*/ 1368531 h 3240290"/>
                  <a:gd name="connsiteX235" fmla="*/ 4897326 w 6130845"/>
                  <a:gd name="connsiteY235" fmla="*/ 1350120 h 3240290"/>
                  <a:gd name="connsiteX236" fmla="*/ 4928010 w 6130845"/>
                  <a:gd name="connsiteY236" fmla="*/ 1313299 h 3240290"/>
                  <a:gd name="connsiteX237" fmla="*/ 4964832 w 6130845"/>
                  <a:gd name="connsiteY237" fmla="*/ 1288751 h 3240290"/>
                  <a:gd name="connsiteX238" fmla="*/ 5020064 w 6130845"/>
                  <a:gd name="connsiteY238" fmla="*/ 1251930 h 3240290"/>
                  <a:gd name="connsiteX239" fmla="*/ 5075296 w 6130845"/>
                  <a:gd name="connsiteY239" fmla="*/ 1215108 h 3240290"/>
                  <a:gd name="connsiteX240" fmla="*/ 5093707 w 6130845"/>
                  <a:gd name="connsiteY240" fmla="*/ 1202834 h 3240290"/>
                  <a:gd name="connsiteX241" fmla="*/ 5112118 w 6130845"/>
                  <a:gd name="connsiteY241" fmla="*/ 1190561 h 3240290"/>
                  <a:gd name="connsiteX242" fmla="*/ 5148939 w 6130845"/>
                  <a:gd name="connsiteY242" fmla="*/ 1153739 h 3240290"/>
                  <a:gd name="connsiteX243" fmla="*/ 5167350 w 6130845"/>
                  <a:gd name="connsiteY243" fmla="*/ 1135328 h 3240290"/>
                  <a:gd name="connsiteX244" fmla="*/ 5247130 w 6130845"/>
                  <a:gd name="connsiteY244" fmla="*/ 1073959 h 3240290"/>
                  <a:gd name="connsiteX245" fmla="*/ 5277814 w 6130845"/>
                  <a:gd name="connsiteY245" fmla="*/ 1049412 h 3240290"/>
                  <a:gd name="connsiteX246" fmla="*/ 5308499 w 6130845"/>
                  <a:gd name="connsiteY246" fmla="*/ 1024864 h 3240290"/>
                  <a:gd name="connsiteX247" fmla="*/ 5333047 w 6130845"/>
                  <a:gd name="connsiteY247" fmla="*/ 1006453 h 3240290"/>
                  <a:gd name="connsiteX248" fmla="*/ 5369868 w 6130845"/>
                  <a:gd name="connsiteY248" fmla="*/ 969632 h 3240290"/>
                  <a:gd name="connsiteX249" fmla="*/ 5412827 w 6130845"/>
                  <a:gd name="connsiteY249" fmla="*/ 932810 h 3240290"/>
                  <a:gd name="connsiteX250" fmla="*/ 5437374 w 6130845"/>
                  <a:gd name="connsiteY250" fmla="*/ 914400 h 3240290"/>
                  <a:gd name="connsiteX251" fmla="*/ 5492606 w 6130845"/>
                  <a:gd name="connsiteY251" fmla="*/ 871441 h 3240290"/>
                  <a:gd name="connsiteX252" fmla="*/ 5511017 w 6130845"/>
                  <a:gd name="connsiteY252" fmla="*/ 859167 h 3240290"/>
                  <a:gd name="connsiteX253" fmla="*/ 5529428 w 6130845"/>
                  <a:gd name="connsiteY253" fmla="*/ 853030 h 3240290"/>
                  <a:gd name="connsiteX254" fmla="*/ 5553976 w 6130845"/>
                  <a:gd name="connsiteY254" fmla="*/ 846894 h 3240290"/>
                  <a:gd name="connsiteX255" fmla="*/ 5584660 w 6130845"/>
                  <a:gd name="connsiteY255" fmla="*/ 834620 h 3240290"/>
                  <a:gd name="connsiteX256" fmla="*/ 5603071 w 6130845"/>
                  <a:gd name="connsiteY256" fmla="*/ 828483 h 3240290"/>
                  <a:gd name="connsiteX257" fmla="*/ 5627618 w 6130845"/>
                  <a:gd name="connsiteY257" fmla="*/ 810072 h 3240290"/>
                  <a:gd name="connsiteX258" fmla="*/ 5688988 w 6130845"/>
                  <a:gd name="connsiteY258" fmla="*/ 773251 h 3240290"/>
                  <a:gd name="connsiteX259" fmla="*/ 5719672 w 6130845"/>
                  <a:gd name="connsiteY259" fmla="*/ 736429 h 3240290"/>
                  <a:gd name="connsiteX260" fmla="*/ 5738083 w 6130845"/>
                  <a:gd name="connsiteY260" fmla="*/ 718018 h 3240290"/>
                  <a:gd name="connsiteX261" fmla="*/ 5774904 w 6130845"/>
                  <a:gd name="connsiteY261" fmla="*/ 693471 h 3240290"/>
                  <a:gd name="connsiteX262" fmla="*/ 5799452 w 6130845"/>
                  <a:gd name="connsiteY262" fmla="*/ 656649 h 3240290"/>
                  <a:gd name="connsiteX263" fmla="*/ 5811726 w 6130845"/>
                  <a:gd name="connsiteY263" fmla="*/ 638239 h 3240290"/>
                  <a:gd name="connsiteX264" fmla="*/ 5824000 w 6130845"/>
                  <a:gd name="connsiteY264" fmla="*/ 601417 h 3240290"/>
                  <a:gd name="connsiteX265" fmla="*/ 5817863 w 6130845"/>
                  <a:gd name="connsiteY265" fmla="*/ 583006 h 3240290"/>
                  <a:gd name="connsiteX266" fmla="*/ 5750357 w 6130845"/>
                  <a:gd name="connsiteY266" fmla="*/ 564596 h 3240290"/>
                  <a:gd name="connsiteX267" fmla="*/ 5713535 w 6130845"/>
                  <a:gd name="connsiteY267" fmla="*/ 558459 h 3240290"/>
                  <a:gd name="connsiteX268" fmla="*/ 5664440 w 6130845"/>
                  <a:gd name="connsiteY268" fmla="*/ 540048 h 3240290"/>
                  <a:gd name="connsiteX269" fmla="*/ 5609208 w 6130845"/>
                  <a:gd name="connsiteY269" fmla="*/ 515500 h 3240290"/>
                  <a:gd name="connsiteX270" fmla="*/ 5572386 w 6130845"/>
                  <a:gd name="connsiteY270" fmla="*/ 484816 h 3240290"/>
                  <a:gd name="connsiteX271" fmla="*/ 5547839 w 6130845"/>
                  <a:gd name="connsiteY271" fmla="*/ 460268 h 3240290"/>
                  <a:gd name="connsiteX272" fmla="*/ 5523291 w 6130845"/>
                  <a:gd name="connsiteY272" fmla="*/ 447994 h 3240290"/>
                  <a:gd name="connsiteX273" fmla="*/ 5504880 w 6130845"/>
                  <a:gd name="connsiteY273" fmla="*/ 435720 h 3240290"/>
                  <a:gd name="connsiteX274" fmla="*/ 5492606 w 6130845"/>
                  <a:gd name="connsiteY274" fmla="*/ 417310 h 3240290"/>
                  <a:gd name="connsiteX275" fmla="*/ 5474196 w 6130845"/>
                  <a:gd name="connsiteY275" fmla="*/ 405036 h 3240290"/>
                  <a:gd name="connsiteX276" fmla="*/ 5461922 w 6130845"/>
                  <a:gd name="connsiteY276" fmla="*/ 380488 h 3240290"/>
                  <a:gd name="connsiteX277" fmla="*/ 5449648 w 6130845"/>
                  <a:gd name="connsiteY277" fmla="*/ 343667 h 3240290"/>
                  <a:gd name="connsiteX278" fmla="*/ 5443511 w 6130845"/>
                  <a:gd name="connsiteY278" fmla="*/ 325256 h 3240290"/>
                  <a:gd name="connsiteX279" fmla="*/ 5461922 w 6130845"/>
                  <a:gd name="connsiteY279" fmla="*/ 257750 h 3240290"/>
                  <a:gd name="connsiteX280" fmla="*/ 5480333 w 6130845"/>
                  <a:gd name="connsiteY280" fmla="*/ 251613 h 3240290"/>
                  <a:gd name="connsiteX281" fmla="*/ 5596934 w 6130845"/>
                  <a:gd name="connsiteY281" fmla="*/ 257750 h 3240290"/>
                  <a:gd name="connsiteX282" fmla="*/ 5633755 w 6130845"/>
                  <a:gd name="connsiteY282" fmla="*/ 270024 h 3240290"/>
                  <a:gd name="connsiteX283" fmla="*/ 5744220 w 6130845"/>
                  <a:gd name="connsiteY283" fmla="*/ 288434 h 3240290"/>
                  <a:gd name="connsiteX284" fmla="*/ 5774904 w 6130845"/>
                  <a:gd name="connsiteY284" fmla="*/ 294571 h 3240290"/>
                  <a:gd name="connsiteX285" fmla="*/ 5817863 w 6130845"/>
                  <a:gd name="connsiteY285" fmla="*/ 300708 h 3240290"/>
                  <a:gd name="connsiteX286" fmla="*/ 5836274 w 6130845"/>
                  <a:gd name="connsiteY286" fmla="*/ 306845 h 3240290"/>
                  <a:gd name="connsiteX287" fmla="*/ 5866958 w 6130845"/>
                  <a:gd name="connsiteY287" fmla="*/ 312982 h 3240290"/>
                  <a:gd name="connsiteX288" fmla="*/ 5891506 w 6130845"/>
                  <a:gd name="connsiteY288" fmla="*/ 319119 h 3240290"/>
                  <a:gd name="connsiteX289" fmla="*/ 5971286 w 6130845"/>
                  <a:gd name="connsiteY289" fmla="*/ 362077 h 3240290"/>
                  <a:gd name="connsiteX290" fmla="*/ 6038792 w 6130845"/>
                  <a:gd name="connsiteY290" fmla="*/ 392762 h 3240290"/>
                  <a:gd name="connsiteX291" fmla="*/ 6069476 w 6130845"/>
                  <a:gd name="connsiteY291" fmla="*/ 423447 h 3240290"/>
                  <a:gd name="connsiteX292" fmla="*/ 6112435 w 6130845"/>
                  <a:gd name="connsiteY292" fmla="*/ 454131 h 3240290"/>
                  <a:gd name="connsiteX293" fmla="*/ 6130845 w 6130845"/>
                  <a:gd name="connsiteY293" fmla="*/ 472542 h 3240290"/>
                  <a:gd name="connsiteX294" fmla="*/ 6118572 w 6130845"/>
                  <a:gd name="connsiteY294" fmla="*/ 533911 h 3240290"/>
                  <a:gd name="connsiteX295" fmla="*/ 6087887 w 6130845"/>
                  <a:gd name="connsiteY295" fmla="*/ 564596 h 3240290"/>
                  <a:gd name="connsiteX296" fmla="*/ 6051065 w 6130845"/>
                  <a:gd name="connsiteY296" fmla="*/ 595280 h 3240290"/>
                  <a:gd name="connsiteX297" fmla="*/ 6014244 w 6130845"/>
                  <a:gd name="connsiteY297" fmla="*/ 644375 h 3240290"/>
                  <a:gd name="connsiteX298" fmla="*/ 5995833 w 6130845"/>
                  <a:gd name="connsiteY298" fmla="*/ 662786 h 3240290"/>
                  <a:gd name="connsiteX299" fmla="*/ 5971286 w 6130845"/>
                  <a:gd name="connsiteY299" fmla="*/ 705745 h 3240290"/>
                  <a:gd name="connsiteX300" fmla="*/ 5946738 w 6130845"/>
                  <a:gd name="connsiteY300" fmla="*/ 730292 h 3240290"/>
                  <a:gd name="connsiteX301" fmla="*/ 5934464 w 6130845"/>
                  <a:gd name="connsiteY301" fmla="*/ 748703 h 3240290"/>
                  <a:gd name="connsiteX302" fmla="*/ 5903780 w 6130845"/>
                  <a:gd name="connsiteY302" fmla="*/ 791661 h 3240290"/>
                  <a:gd name="connsiteX303" fmla="*/ 5879232 w 6130845"/>
                  <a:gd name="connsiteY303" fmla="*/ 846894 h 3240290"/>
                  <a:gd name="connsiteX304" fmla="*/ 5866958 w 6130845"/>
                  <a:gd name="connsiteY304" fmla="*/ 865304 h 3240290"/>
                  <a:gd name="connsiteX305" fmla="*/ 5854684 w 6130845"/>
                  <a:gd name="connsiteY305" fmla="*/ 889852 h 3240290"/>
                  <a:gd name="connsiteX306" fmla="*/ 5836274 w 6130845"/>
                  <a:gd name="connsiteY306" fmla="*/ 902126 h 3240290"/>
                  <a:gd name="connsiteX307" fmla="*/ 5811726 w 6130845"/>
                  <a:gd name="connsiteY307" fmla="*/ 938947 h 3240290"/>
                  <a:gd name="connsiteX308" fmla="*/ 5774904 w 6130845"/>
                  <a:gd name="connsiteY308" fmla="*/ 988043 h 3240290"/>
                  <a:gd name="connsiteX309" fmla="*/ 5750357 w 6130845"/>
                  <a:gd name="connsiteY309" fmla="*/ 1006453 h 3240290"/>
                  <a:gd name="connsiteX310" fmla="*/ 5719672 w 6130845"/>
                  <a:gd name="connsiteY310" fmla="*/ 1043275 h 3240290"/>
                  <a:gd name="connsiteX311" fmla="*/ 5682851 w 6130845"/>
                  <a:gd name="connsiteY311" fmla="*/ 1086233 h 3240290"/>
                  <a:gd name="connsiteX312" fmla="*/ 5658303 w 6130845"/>
                  <a:gd name="connsiteY312" fmla="*/ 1104644 h 3240290"/>
                  <a:gd name="connsiteX313" fmla="*/ 5603071 w 6130845"/>
                  <a:gd name="connsiteY313" fmla="*/ 1135328 h 3240290"/>
                  <a:gd name="connsiteX314" fmla="*/ 5541702 w 6130845"/>
                  <a:gd name="connsiteY314" fmla="*/ 1184424 h 3240290"/>
                  <a:gd name="connsiteX315" fmla="*/ 5504880 w 6130845"/>
                  <a:gd name="connsiteY315" fmla="*/ 1215108 h 3240290"/>
                  <a:gd name="connsiteX316" fmla="*/ 5468059 w 6130845"/>
                  <a:gd name="connsiteY316" fmla="*/ 1251930 h 3240290"/>
                  <a:gd name="connsiteX317" fmla="*/ 5431237 w 6130845"/>
                  <a:gd name="connsiteY317" fmla="*/ 1288751 h 3240290"/>
                  <a:gd name="connsiteX318" fmla="*/ 5418963 w 6130845"/>
                  <a:gd name="connsiteY318" fmla="*/ 1307162 h 3240290"/>
                  <a:gd name="connsiteX319" fmla="*/ 5376005 w 6130845"/>
                  <a:gd name="connsiteY319" fmla="*/ 1350120 h 3240290"/>
                  <a:gd name="connsiteX320" fmla="*/ 5351457 w 6130845"/>
                  <a:gd name="connsiteY320" fmla="*/ 1374668 h 3240290"/>
                  <a:gd name="connsiteX321" fmla="*/ 5326910 w 6130845"/>
                  <a:gd name="connsiteY321" fmla="*/ 1417626 h 3240290"/>
                  <a:gd name="connsiteX322" fmla="*/ 5308499 w 6130845"/>
                  <a:gd name="connsiteY322" fmla="*/ 1429900 h 3240290"/>
                  <a:gd name="connsiteX323" fmla="*/ 5296225 w 6130845"/>
                  <a:gd name="connsiteY323" fmla="*/ 1448311 h 3240290"/>
                  <a:gd name="connsiteX324" fmla="*/ 5259404 w 6130845"/>
                  <a:gd name="connsiteY324" fmla="*/ 1485132 h 3240290"/>
                  <a:gd name="connsiteX325" fmla="*/ 5234856 w 6130845"/>
                  <a:gd name="connsiteY325" fmla="*/ 1534228 h 3240290"/>
                  <a:gd name="connsiteX326" fmla="*/ 5222582 w 6130845"/>
                  <a:gd name="connsiteY326" fmla="*/ 1552639 h 3240290"/>
                  <a:gd name="connsiteX327" fmla="*/ 5216445 w 6130845"/>
                  <a:gd name="connsiteY327" fmla="*/ 1571049 h 3240290"/>
                  <a:gd name="connsiteX328" fmla="*/ 5198035 w 6130845"/>
                  <a:gd name="connsiteY328" fmla="*/ 1589460 h 3240290"/>
                  <a:gd name="connsiteX329" fmla="*/ 5173487 w 6130845"/>
                  <a:gd name="connsiteY329" fmla="*/ 1626281 h 3240290"/>
                  <a:gd name="connsiteX330" fmla="*/ 5161213 w 6130845"/>
                  <a:gd name="connsiteY330" fmla="*/ 1644692 h 3240290"/>
                  <a:gd name="connsiteX331" fmla="*/ 5142802 w 6130845"/>
                  <a:gd name="connsiteY331" fmla="*/ 1663103 h 3240290"/>
                  <a:gd name="connsiteX332" fmla="*/ 5130529 w 6130845"/>
                  <a:gd name="connsiteY332" fmla="*/ 1681514 h 3240290"/>
                  <a:gd name="connsiteX333" fmla="*/ 5093707 w 6130845"/>
                  <a:gd name="connsiteY333" fmla="*/ 1712198 h 3240290"/>
                  <a:gd name="connsiteX334" fmla="*/ 5087570 w 6130845"/>
                  <a:gd name="connsiteY334" fmla="*/ 1730609 h 3240290"/>
                  <a:gd name="connsiteX335" fmla="*/ 5050749 w 6130845"/>
                  <a:gd name="connsiteY335" fmla="*/ 1798115 h 3240290"/>
                  <a:gd name="connsiteX336" fmla="*/ 5044612 w 6130845"/>
                  <a:gd name="connsiteY336" fmla="*/ 1816526 h 3240290"/>
                  <a:gd name="connsiteX337" fmla="*/ 5032338 w 6130845"/>
                  <a:gd name="connsiteY337" fmla="*/ 1896306 h 3240290"/>
                  <a:gd name="connsiteX338" fmla="*/ 5044612 w 6130845"/>
                  <a:gd name="connsiteY338" fmla="*/ 1933127 h 3240290"/>
                  <a:gd name="connsiteX339" fmla="*/ 5056886 w 6130845"/>
                  <a:gd name="connsiteY339" fmla="*/ 1982222 h 3240290"/>
                  <a:gd name="connsiteX340" fmla="*/ 5075296 w 6130845"/>
                  <a:gd name="connsiteY340" fmla="*/ 2000633 h 3240290"/>
                  <a:gd name="connsiteX341" fmla="*/ 5099844 w 6130845"/>
                  <a:gd name="connsiteY341" fmla="*/ 2037455 h 3240290"/>
                  <a:gd name="connsiteX342" fmla="*/ 5105981 w 6130845"/>
                  <a:gd name="connsiteY342" fmla="*/ 2062002 h 3240290"/>
                  <a:gd name="connsiteX343" fmla="*/ 5112118 w 6130845"/>
                  <a:gd name="connsiteY343" fmla="*/ 2092687 h 3240290"/>
                  <a:gd name="connsiteX344" fmla="*/ 5124392 w 6130845"/>
                  <a:gd name="connsiteY344" fmla="*/ 2129508 h 3240290"/>
                  <a:gd name="connsiteX345" fmla="*/ 5136665 w 6130845"/>
                  <a:gd name="connsiteY345" fmla="*/ 2166330 h 3240290"/>
                  <a:gd name="connsiteX346" fmla="*/ 5148939 w 6130845"/>
                  <a:gd name="connsiteY346" fmla="*/ 2203151 h 3240290"/>
                  <a:gd name="connsiteX347" fmla="*/ 5191898 w 6130845"/>
                  <a:gd name="connsiteY347" fmla="*/ 2246110 h 3240290"/>
                  <a:gd name="connsiteX348" fmla="*/ 5210308 w 6130845"/>
                  <a:gd name="connsiteY348" fmla="*/ 2264520 h 3240290"/>
                  <a:gd name="connsiteX349" fmla="*/ 5228719 w 6130845"/>
                  <a:gd name="connsiteY349" fmla="*/ 2276794 h 3240290"/>
                  <a:gd name="connsiteX350" fmla="*/ 5296225 w 6130845"/>
                  <a:gd name="connsiteY350" fmla="*/ 2338163 h 3240290"/>
                  <a:gd name="connsiteX351" fmla="*/ 5326910 w 6130845"/>
                  <a:gd name="connsiteY351" fmla="*/ 2374985 h 3240290"/>
                  <a:gd name="connsiteX352" fmla="*/ 5363731 w 6130845"/>
                  <a:gd name="connsiteY352" fmla="*/ 2405669 h 3240290"/>
                  <a:gd name="connsiteX353" fmla="*/ 5369868 w 6130845"/>
                  <a:gd name="connsiteY353" fmla="*/ 2430217 h 3240290"/>
                  <a:gd name="connsiteX354" fmla="*/ 5376005 w 6130845"/>
                  <a:gd name="connsiteY354" fmla="*/ 2448628 h 3240290"/>
                  <a:gd name="connsiteX355" fmla="*/ 5363731 w 6130845"/>
                  <a:gd name="connsiteY355" fmla="*/ 2497723 h 3240290"/>
                  <a:gd name="connsiteX356" fmla="*/ 5345321 w 6130845"/>
                  <a:gd name="connsiteY356" fmla="*/ 2509997 h 3240290"/>
                  <a:gd name="connsiteX357" fmla="*/ 5283951 w 6130845"/>
                  <a:gd name="connsiteY357" fmla="*/ 2546818 h 3240290"/>
                  <a:gd name="connsiteX358" fmla="*/ 5222582 w 6130845"/>
                  <a:gd name="connsiteY358" fmla="*/ 2565229 h 3240290"/>
                  <a:gd name="connsiteX359" fmla="*/ 5204172 w 6130845"/>
                  <a:gd name="connsiteY359" fmla="*/ 2571366 h 3240290"/>
                  <a:gd name="connsiteX360" fmla="*/ 5185761 w 6130845"/>
                  <a:gd name="connsiteY360" fmla="*/ 2565229 h 3240290"/>
                  <a:gd name="connsiteX361" fmla="*/ 5155076 w 6130845"/>
                  <a:gd name="connsiteY361" fmla="*/ 2522271 h 3240290"/>
                  <a:gd name="connsiteX362" fmla="*/ 5136665 w 6130845"/>
                  <a:gd name="connsiteY362" fmla="*/ 2503860 h 3240290"/>
                  <a:gd name="connsiteX363" fmla="*/ 5124392 w 6130845"/>
                  <a:gd name="connsiteY363" fmla="*/ 2485449 h 3240290"/>
                  <a:gd name="connsiteX364" fmla="*/ 5105981 w 6130845"/>
                  <a:gd name="connsiteY364" fmla="*/ 2473175 h 3240290"/>
                  <a:gd name="connsiteX365" fmla="*/ 5069159 w 6130845"/>
                  <a:gd name="connsiteY365" fmla="*/ 2436354 h 3240290"/>
                  <a:gd name="connsiteX366" fmla="*/ 5026201 w 6130845"/>
                  <a:gd name="connsiteY366" fmla="*/ 2424080 h 3240290"/>
                  <a:gd name="connsiteX367" fmla="*/ 5001653 w 6130845"/>
                  <a:gd name="connsiteY367" fmla="*/ 2417943 h 3240290"/>
                  <a:gd name="connsiteX368" fmla="*/ 4989380 w 6130845"/>
                  <a:gd name="connsiteY368" fmla="*/ 2399532 h 3240290"/>
                  <a:gd name="connsiteX369" fmla="*/ 4983243 w 6130845"/>
                  <a:gd name="connsiteY369" fmla="*/ 2374985 h 3240290"/>
                  <a:gd name="connsiteX370" fmla="*/ 4946421 w 6130845"/>
                  <a:gd name="connsiteY370" fmla="*/ 2356574 h 3240290"/>
                  <a:gd name="connsiteX371" fmla="*/ 4928010 w 6130845"/>
                  <a:gd name="connsiteY371" fmla="*/ 2368848 h 3240290"/>
                  <a:gd name="connsiteX372" fmla="*/ 4897326 w 6130845"/>
                  <a:gd name="connsiteY372" fmla="*/ 2405669 h 3240290"/>
                  <a:gd name="connsiteX373" fmla="*/ 4866641 w 6130845"/>
                  <a:gd name="connsiteY373" fmla="*/ 2356574 h 3240290"/>
                  <a:gd name="connsiteX374" fmla="*/ 4848231 w 6130845"/>
                  <a:gd name="connsiteY374" fmla="*/ 2319753 h 3240290"/>
                  <a:gd name="connsiteX375" fmla="*/ 4829820 w 6130845"/>
                  <a:gd name="connsiteY375" fmla="*/ 2301342 h 3240290"/>
                  <a:gd name="connsiteX376" fmla="*/ 4817546 w 6130845"/>
                  <a:gd name="connsiteY376" fmla="*/ 2246110 h 3240290"/>
                  <a:gd name="connsiteX377" fmla="*/ 4829820 w 6130845"/>
                  <a:gd name="connsiteY377" fmla="*/ 2184741 h 3240290"/>
                  <a:gd name="connsiteX378" fmla="*/ 4835957 w 6130845"/>
                  <a:gd name="connsiteY378" fmla="*/ 2166330 h 3240290"/>
                  <a:gd name="connsiteX379" fmla="*/ 4799135 w 6130845"/>
                  <a:gd name="connsiteY379" fmla="*/ 2203151 h 3240290"/>
                  <a:gd name="connsiteX380" fmla="*/ 4780725 w 6130845"/>
                  <a:gd name="connsiteY380" fmla="*/ 2221562 h 3240290"/>
                  <a:gd name="connsiteX381" fmla="*/ 4768451 w 6130845"/>
                  <a:gd name="connsiteY381" fmla="*/ 2239973 h 3240290"/>
                  <a:gd name="connsiteX382" fmla="*/ 4737766 w 6130845"/>
                  <a:gd name="connsiteY382" fmla="*/ 2289068 h 3240290"/>
                  <a:gd name="connsiteX383" fmla="*/ 4719355 w 6130845"/>
                  <a:gd name="connsiteY383" fmla="*/ 2332026 h 3240290"/>
                  <a:gd name="connsiteX384" fmla="*/ 4713218 w 6130845"/>
                  <a:gd name="connsiteY384" fmla="*/ 2350437 h 3240290"/>
                  <a:gd name="connsiteX385" fmla="*/ 4670260 w 6130845"/>
                  <a:gd name="connsiteY385" fmla="*/ 2405669 h 3240290"/>
                  <a:gd name="connsiteX386" fmla="*/ 4645712 w 6130845"/>
                  <a:gd name="connsiteY386" fmla="*/ 2454765 h 3240290"/>
                  <a:gd name="connsiteX387" fmla="*/ 4633439 w 6130845"/>
                  <a:gd name="connsiteY387" fmla="*/ 2491586 h 3240290"/>
                  <a:gd name="connsiteX388" fmla="*/ 4621165 w 6130845"/>
                  <a:gd name="connsiteY388" fmla="*/ 2509997 h 3240290"/>
                  <a:gd name="connsiteX389" fmla="*/ 4615028 w 6130845"/>
                  <a:gd name="connsiteY389" fmla="*/ 2528408 h 3240290"/>
                  <a:gd name="connsiteX390" fmla="*/ 4578206 w 6130845"/>
                  <a:gd name="connsiteY390" fmla="*/ 2577503 h 3240290"/>
                  <a:gd name="connsiteX391" fmla="*/ 4541385 w 6130845"/>
                  <a:gd name="connsiteY391" fmla="*/ 2620461 h 3240290"/>
                  <a:gd name="connsiteX392" fmla="*/ 4522974 w 6130845"/>
                  <a:gd name="connsiteY392" fmla="*/ 2632735 h 3240290"/>
                  <a:gd name="connsiteX393" fmla="*/ 4486153 w 6130845"/>
                  <a:gd name="connsiteY393" fmla="*/ 2669557 h 3240290"/>
                  <a:gd name="connsiteX394" fmla="*/ 4467742 w 6130845"/>
                  <a:gd name="connsiteY394" fmla="*/ 2687967 h 3240290"/>
                  <a:gd name="connsiteX395" fmla="*/ 4449331 w 6130845"/>
                  <a:gd name="connsiteY395" fmla="*/ 2694104 h 3240290"/>
                  <a:gd name="connsiteX396" fmla="*/ 4437057 w 6130845"/>
                  <a:gd name="connsiteY396" fmla="*/ 2712515 h 3240290"/>
                  <a:gd name="connsiteX397" fmla="*/ 4406373 w 6130845"/>
                  <a:gd name="connsiteY397" fmla="*/ 2755473 h 3240290"/>
                  <a:gd name="connsiteX398" fmla="*/ 4381825 w 6130845"/>
                  <a:gd name="connsiteY398" fmla="*/ 2804569 h 3240290"/>
                  <a:gd name="connsiteX399" fmla="*/ 4363414 w 6130845"/>
                  <a:gd name="connsiteY399" fmla="*/ 2872075 h 3240290"/>
                  <a:gd name="connsiteX400" fmla="*/ 4357278 w 6130845"/>
                  <a:gd name="connsiteY400" fmla="*/ 2908896 h 3240290"/>
                  <a:gd name="connsiteX401" fmla="*/ 4351141 w 6130845"/>
                  <a:gd name="connsiteY401" fmla="*/ 3007087 h 3240290"/>
                  <a:gd name="connsiteX402" fmla="*/ 4338867 w 6130845"/>
                  <a:gd name="connsiteY402" fmla="*/ 3031634 h 3240290"/>
                  <a:gd name="connsiteX403" fmla="*/ 4308182 w 6130845"/>
                  <a:gd name="connsiteY403" fmla="*/ 3068456 h 3240290"/>
                  <a:gd name="connsiteX404" fmla="*/ 4289772 w 6130845"/>
                  <a:gd name="connsiteY404" fmla="*/ 3080730 h 3240290"/>
                  <a:gd name="connsiteX405" fmla="*/ 4277498 w 6130845"/>
                  <a:gd name="connsiteY405" fmla="*/ 3099141 h 3240290"/>
                  <a:gd name="connsiteX406" fmla="*/ 4240676 w 6130845"/>
                  <a:gd name="connsiteY406" fmla="*/ 3135962 h 3240290"/>
                  <a:gd name="connsiteX407" fmla="*/ 4228402 w 6130845"/>
                  <a:gd name="connsiteY407" fmla="*/ 3160510 h 3240290"/>
                  <a:gd name="connsiteX408" fmla="*/ 4216129 w 6130845"/>
                  <a:gd name="connsiteY408" fmla="*/ 3178920 h 3240290"/>
                  <a:gd name="connsiteX409" fmla="*/ 4209992 w 6130845"/>
                  <a:gd name="connsiteY409" fmla="*/ 3197331 h 3240290"/>
                  <a:gd name="connsiteX410" fmla="*/ 4173170 w 6130845"/>
                  <a:gd name="connsiteY410" fmla="*/ 3228016 h 3240290"/>
                  <a:gd name="connsiteX411" fmla="*/ 4136349 w 6130845"/>
                  <a:gd name="connsiteY411" fmla="*/ 3240290 h 3240290"/>
                  <a:gd name="connsiteX412" fmla="*/ 4087253 w 6130845"/>
                  <a:gd name="connsiteY412" fmla="*/ 3221879 h 3240290"/>
                  <a:gd name="connsiteX413" fmla="*/ 4068843 w 6130845"/>
                  <a:gd name="connsiteY413" fmla="*/ 3215742 h 3240290"/>
                  <a:gd name="connsiteX414" fmla="*/ 4032021 w 6130845"/>
                  <a:gd name="connsiteY414" fmla="*/ 3197331 h 3240290"/>
                  <a:gd name="connsiteX415" fmla="*/ 4019747 w 6130845"/>
                  <a:gd name="connsiteY415" fmla="*/ 3172783 h 3240290"/>
                  <a:gd name="connsiteX416" fmla="*/ 4007474 w 6130845"/>
                  <a:gd name="connsiteY416" fmla="*/ 3154373 h 3240290"/>
                  <a:gd name="connsiteX417" fmla="*/ 4013610 w 6130845"/>
                  <a:gd name="connsiteY417" fmla="*/ 3105277 h 3240290"/>
                  <a:gd name="connsiteX418" fmla="*/ 4032021 w 6130845"/>
                  <a:gd name="connsiteY418" fmla="*/ 3025498 h 3240290"/>
                  <a:gd name="connsiteX419" fmla="*/ 4044295 w 6130845"/>
                  <a:gd name="connsiteY419" fmla="*/ 3000950 h 3240290"/>
                  <a:gd name="connsiteX420" fmla="*/ 4068843 w 6130845"/>
                  <a:gd name="connsiteY420" fmla="*/ 2957992 h 3240290"/>
                  <a:gd name="connsiteX421" fmla="*/ 4087253 w 6130845"/>
                  <a:gd name="connsiteY421" fmla="*/ 2902759 h 3240290"/>
                  <a:gd name="connsiteX422" fmla="*/ 4099527 w 6130845"/>
                  <a:gd name="connsiteY422" fmla="*/ 2878212 h 3240290"/>
                  <a:gd name="connsiteX423" fmla="*/ 4105664 w 6130845"/>
                  <a:gd name="connsiteY423" fmla="*/ 2859801 h 3240290"/>
                  <a:gd name="connsiteX424" fmla="*/ 4124075 w 6130845"/>
                  <a:gd name="connsiteY424" fmla="*/ 2810706 h 3240290"/>
                  <a:gd name="connsiteX425" fmla="*/ 4117938 w 6130845"/>
                  <a:gd name="connsiteY425" fmla="*/ 2638872 h 3240290"/>
                  <a:gd name="connsiteX426" fmla="*/ 4056569 w 6130845"/>
                  <a:gd name="connsiteY426" fmla="*/ 2583640 h 3240290"/>
                  <a:gd name="connsiteX427" fmla="*/ 4032021 w 6130845"/>
                  <a:gd name="connsiteY427" fmla="*/ 2577503 h 3240290"/>
                  <a:gd name="connsiteX428" fmla="*/ 4001337 w 6130845"/>
                  <a:gd name="connsiteY428" fmla="*/ 2565229 h 3240290"/>
                  <a:gd name="connsiteX429" fmla="*/ 3976789 w 6130845"/>
                  <a:gd name="connsiteY429" fmla="*/ 2559092 h 3240290"/>
                  <a:gd name="connsiteX430" fmla="*/ 3958378 w 6130845"/>
                  <a:gd name="connsiteY430" fmla="*/ 2552955 h 3240290"/>
                  <a:gd name="connsiteX431" fmla="*/ 3933831 w 6130845"/>
                  <a:gd name="connsiteY431" fmla="*/ 2546818 h 3240290"/>
                  <a:gd name="connsiteX432" fmla="*/ 3897009 w 6130845"/>
                  <a:gd name="connsiteY432" fmla="*/ 2534545 h 3240290"/>
                  <a:gd name="connsiteX433" fmla="*/ 3866325 w 6130845"/>
                  <a:gd name="connsiteY433" fmla="*/ 2528408 h 3240290"/>
                  <a:gd name="connsiteX434" fmla="*/ 3817229 w 6130845"/>
                  <a:gd name="connsiteY434" fmla="*/ 2516134 h 3240290"/>
                  <a:gd name="connsiteX435" fmla="*/ 3786545 w 6130845"/>
                  <a:gd name="connsiteY435" fmla="*/ 2509997 h 3240290"/>
                  <a:gd name="connsiteX436" fmla="*/ 3743586 w 6130845"/>
                  <a:gd name="connsiteY436" fmla="*/ 2485449 h 3240290"/>
                  <a:gd name="connsiteX437" fmla="*/ 3737449 w 6130845"/>
                  <a:gd name="connsiteY437" fmla="*/ 2467039 h 3240290"/>
                  <a:gd name="connsiteX438" fmla="*/ 3694491 w 6130845"/>
                  <a:gd name="connsiteY438" fmla="*/ 2430217 h 3240290"/>
                  <a:gd name="connsiteX439" fmla="*/ 3682217 w 6130845"/>
                  <a:gd name="connsiteY439" fmla="*/ 2411806 h 3240290"/>
                  <a:gd name="connsiteX440" fmla="*/ 3663806 w 6130845"/>
                  <a:gd name="connsiteY440" fmla="*/ 2387259 h 3240290"/>
                  <a:gd name="connsiteX441" fmla="*/ 3645396 w 6130845"/>
                  <a:gd name="connsiteY441" fmla="*/ 2374985 h 3240290"/>
                  <a:gd name="connsiteX442" fmla="*/ 3626985 w 6130845"/>
                  <a:gd name="connsiteY442" fmla="*/ 2350437 h 3240290"/>
                  <a:gd name="connsiteX443" fmla="*/ 3584027 w 6130845"/>
                  <a:gd name="connsiteY443" fmla="*/ 2319753 h 3240290"/>
                  <a:gd name="connsiteX444" fmla="*/ 3559479 w 6130845"/>
                  <a:gd name="connsiteY444" fmla="*/ 2307479 h 3240290"/>
                  <a:gd name="connsiteX445" fmla="*/ 3541068 w 6130845"/>
                  <a:gd name="connsiteY445" fmla="*/ 2295205 h 3240290"/>
                  <a:gd name="connsiteX446" fmla="*/ 3510384 w 6130845"/>
                  <a:gd name="connsiteY446" fmla="*/ 2264520 h 3240290"/>
                  <a:gd name="connsiteX447" fmla="*/ 3485836 w 6130845"/>
                  <a:gd name="connsiteY447" fmla="*/ 2239973 h 3240290"/>
                  <a:gd name="connsiteX448" fmla="*/ 3467425 w 6130845"/>
                  <a:gd name="connsiteY448" fmla="*/ 2227699 h 3240290"/>
                  <a:gd name="connsiteX449" fmla="*/ 3393782 w 6130845"/>
                  <a:gd name="connsiteY449" fmla="*/ 2178604 h 3240290"/>
                  <a:gd name="connsiteX450" fmla="*/ 3375372 w 6130845"/>
                  <a:gd name="connsiteY450" fmla="*/ 2160193 h 3240290"/>
                  <a:gd name="connsiteX451" fmla="*/ 3338550 w 6130845"/>
                  <a:gd name="connsiteY451" fmla="*/ 2135645 h 3240290"/>
                  <a:gd name="connsiteX452" fmla="*/ 3283318 w 6130845"/>
                  <a:gd name="connsiteY452" fmla="*/ 2086550 h 3240290"/>
                  <a:gd name="connsiteX453" fmla="*/ 3228086 w 6130845"/>
                  <a:gd name="connsiteY453" fmla="*/ 2062002 h 3240290"/>
                  <a:gd name="connsiteX454" fmla="*/ 3209675 w 6130845"/>
                  <a:gd name="connsiteY454" fmla="*/ 2055865 h 3240290"/>
                  <a:gd name="connsiteX455" fmla="*/ 3129895 w 6130845"/>
                  <a:gd name="connsiteY455" fmla="*/ 2062002 h 3240290"/>
                  <a:gd name="connsiteX456" fmla="*/ 3043978 w 6130845"/>
                  <a:gd name="connsiteY456" fmla="*/ 2074276 h 3240290"/>
                  <a:gd name="connsiteX457" fmla="*/ 2988746 w 6130845"/>
                  <a:gd name="connsiteY457" fmla="*/ 2111098 h 3240290"/>
                  <a:gd name="connsiteX458" fmla="*/ 2964198 w 6130845"/>
                  <a:gd name="connsiteY458" fmla="*/ 2123371 h 3240290"/>
                  <a:gd name="connsiteX459" fmla="*/ 2927377 w 6130845"/>
                  <a:gd name="connsiteY459" fmla="*/ 2147919 h 3240290"/>
                  <a:gd name="connsiteX460" fmla="*/ 2908966 w 6130845"/>
                  <a:gd name="connsiteY460" fmla="*/ 2160193 h 3240290"/>
                  <a:gd name="connsiteX461" fmla="*/ 2890555 w 6130845"/>
                  <a:gd name="connsiteY461" fmla="*/ 2172467 h 3240290"/>
                  <a:gd name="connsiteX462" fmla="*/ 2853734 w 6130845"/>
                  <a:gd name="connsiteY462" fmla="*/ 2227699 h 3240290"/>
                  <a:gd name="connsiteX463" fmla="*/ 2841460 w 6130845"/>
                  <a:gd name="connsiteY463" fmla="*/ 2246110 h 3240290"/>
                  <a:gd name="connsiteX464" fmla="*/ 2804639 w 6130845"/>
                  <a:gd name="connsiteY464" fmla="*/ 2282931 h 3240290"/>
                  <a:gd name="connsiteX465" fmla="*/ 2786228 w 6130845"/>
                  <a:gd name="connsiteY465" fmla="*/ 2301342 h 3240290"/>
                  <a:gd name="connsiteX466" fmla="*/ 2706448 w 6130845"/>
                  <a:gd name="connsiteY466" fmla="*/ 2350437 h 3240290"/>
                  <a:gd name="connsiteX467" fmla="*/ 2681900 w 6130845"/>
                  <a:gd name="connsiteY467" fmla="*/ 2362711 h 3240290"/>
                  <a:gd name="connsiteX468" fmla="*/ 2645079 w 6130845"/>
                  <a:gd name="connsiteY468" fmla="*/ 2387259 h 3240290"/>
                  <a:gd name="connsiteX469" fmla="*/ 2602121 w 6130845"/>
                  <a:gd name="connsiteY469" fmla="*/ 2405669 h 3240290"/>
                  <a:gd name="connsiteX470" fmla="*/ 2583710 w 6130845"/>
                  <a:gd name="connsiteY470" fmla="*/ 2424080 h 3240290"/>
                  <a:gd name="connsiteX471" fmla="*/ 2534614 w 6130845"/>
                  <a:gd name="connsiteY471" fmla="*/ 2454765 h 3240290"/>
                  <a:gd name="connsiteX472" fmla="*/ 2460972 w 6130845"/>
                  <a:gd name="connsiteY472" fmla="*/ 2516134 h 3240290"/>
                  <a:gd name="connsiteX473" fmla="*/ 2424150 w 6130845"/>
                  <a:gd name="connsiteY473" fmla="*/ 2540681 h 3240290"/>
                  <a:gd name="connsiteX474" fmla="*/ 2381192 w 6130845"/>
                  <a:gd name="connsiteY474" fmla="*/ 2571366 h 3240290"/>
                  <a:gd name="connsiteX475" fmla="*/ 2319823 w 6130845"/>
                  <a:gd name="connsiteY475" fmla="*/ 2620461 h 3240290"/>
                  <a:gd name="connsiteX476" fmla="*/ 2301412 w 6130845"/>
                  <a:gd name="connsiteY476" fmla="*/ 2638872 h 3240290"/>
                  <a:gd name="connsiteX477" fmla="*/ 2264590 w 6130845"/>
                  <a:gd name="connsiteY477" fmla="*/ 2663420 h 3240290"/>
                  <a:gd name="connsiteX478" fmla="*/ 2246180 w 6130845"/>
                  <a:gd name="connsiteY478" fmla="*/ 2675694 h 3240290"/>
                  <a:gd name="connsiteX479" fmla="*/ 2227769 w 6130845"/>
                  <a:gd name="connsiteY479" fmla="*/ 2718652 h 3240290"/>
                  <a:gd name="connsiteX480" fmla="*/ 2221632 w 6130845"/>
                  <a:gd name="connsiteY480" fmla="*/ 2737063 h 3240290"/>
                  <a:gd name="connsiteX481" fmla="*/ 2227769 w 6130845"/>
                  <a:gd name="connsiteY481" fmla="*/ 2786158 h 3240290"/>
                  <a:gd name="connsiteX482" fmla="*/ 2246180 w 6130845"/>
                  <a:gd name="connsiteY482" fmla="*/ 2804569 h 3240290"/>
                  <a:gd name="connsiteX483" fmla="*/ 2276864 w 6130845"/>
                  <a:gd name="connsiteY483" fmla="*/ 2841390 h 3240290"/>
                  <a:gd name="connsiteX484" fmla="*/ 2283001 w 6130845"/>
                  <a:gd name="connsiteY484" fmla="*/ 2859801 h 3240290"/>
                  <a:gd name="connsiteX485" fmla="*/ 2289138 w 6130845"/>
                  <a:gd name="connsiteY485" fmla="*/ 2884349 h 3240290"/>
                  <a:gd name="connsiteX486" fmla="*/ 2313686 w 6130845"/>
                  <a:gd name="connsiteY486" fmla="*/ 2927307 h 3240290"/>
                  <a:gd name="connsiteX487" fmla="*/ 2332096 w 6130845"/>
                  <a:gd name="connsiteY487" fmla="*/ 3025498 h 3240290"/>
                  <a:gd name="connsiteX488" fmla="*/ 2344370 w 6130845"/>
                  <a:gd name="connsiteY488" fmla="*/ 3154373 h 3240290"/>
                  <a:gd name="connsiteX489" fmla="*/ 2350507 w 6130845"/>
                  <a:gd name="connsiteY489" fmla="*/ 3191194 h 3240290"/>
                  <a:gd name="connsiteX490" fmla="*/ 2344370 w 6130845"/>
                  <a:gd name="connsiteY490" fmla="*/ 3228016 h 3240290"/>
                  <a:gd name="connsiteX491" fmla="*/ 2295275 w 6130845"/>
                  <a:gd name="connsiteY491" fmla="*/ 3228016 h 3240290"/>
                  <a:gd name="connsiteX492" fmla="*/ 2203221 w 6130845"/>
                  <a:gd name="connsiteY492" fmla="*/ 3215742 h 3240290"/>
                  <a:gd name="connsiteX493" fmla="*/ 2166400 w 6130845"/>
                  <a:gd name="connsiteY493" fmla="*/ 3191194 h 3240290"/>
                  <a:gd name="connsiteX494" fmla="*/ 2147989 w 6130845"/>
                  <a:gd name="connsiteY494" fmla="*/ 3178920 h 3240290"/>
                  <a:gd name="connsiteX495" fmla="*/ 2123441 w 6130845"/>
                  <a:gd name="connsiteY495" fmla="*/ 3142099 h 3240290"/>
                  <a:gd name="connsiteX496" fmla="*/ 2111167 w 6130845"/>
                  <a:gd name="connsiteY496" fmla="*/ 3123688 h 3240290"/>
                  <a:gd name="connsiteX497" fmla="*/ 2098894 w 6130845"/>
                  <a:gd name="connsiteY497" fmla="*/ 3099141 h 3240290"/>
                  <a:gd name="connsiteX498" fmla="*/ 2086620 w 6130845"/>
                  <a:gd name="connsiteY498" fmla="*/ 3068456 h 3240290"/>
                  <a:gd name="connsiteX499" fmla="*/ 2068209 w 6130845"/>
                  <a:gd name="connsiteY499" fmla="*/ 3037771 h 3240290"/>
                  <a:gd name="connsiteX500" fmla="*/ 2043661 w 6130845"/>
                  <a:gd name="connsiteY500" fmla="*/ 2970265 h 3240290"/>
                  <a:gd name="connsiteX501" fmla="*/ 2031388 w 6130845"/>
                  <a:gd name="connsiteY501" fmla="*/ 2951855 h 3240290"/>
                  <a:gd name="connsiteX502" fmla="*/ 2012977 w 6130845"/>
                  <a:gd name="connsiteY502" fmla="*/ 2921170 h 3240290"/>
                  <a:gd name="connsiteX503" fmla="*/ 1994566 w 6130845"/>
                  <a:gd name="connsiteY503" fmla="*/ 2902759 h 3240290"/>
                  <a:gd name="connsiteX504" fmla="*/ 1982292 w 6130845"/>
                  <a:gd name="connsiteY504" fmla="*/ 2884349 h 3240290"/>
                  <a:gd name="connsiteX505" fmla="*/ 1963882 w 6130845"/>
                  <a:gd name="connsiteY505" fmla="*/ 2872075 h 3240290"/>
                  <a:gd name="connsiteX506" fmla="*/ 1914786 w 6130845"/>
                  <a:gd name="connsiteY506" fmla="*/ 2841390 h 3240290"/>
                  <a:gd name="connsiteX507" fmla="*/ 1896376 w 6130845"/>
                  <a:gd name="connsiteY507" fmla="*/ 2822979 h 3240290"/>
                  <a:gd name="connsiteX508" fmla="*/ 1877965 w 6130845"/>
                  <a:gd name="connsiteY508" fmla="*/ 2816843 h 3240290"/>
                  <a:gd name="connsiteX509" fmla="*/ 1828869 w 6130845"/>
                  <a:gd name="connsiteY509" fmla="*/ 2798432 h 3240290"/>
                  <a:gd name="connsiteX510" fmla="*/ 1761363 w 6130845"/>
                  <a:gd name="connsiteY510" fmla="*/ 2780021 h 3240290"/>
                  <a:gd name="connsiteX511" fmla="*/ 1749090 w 6130845"/>
                  <a:gd name="connsiteY511" fmla="*/ 2755473 h 3240290"/>
                  <a:gd name="connsiteX512" fmla="*/ 1742953 w 6130845"/>
                  <a:gd name="connsiteY512" fmla="*/ 2737063 h 3240290"/>
                  <a:gd name="connsiteX513" fmla="*/ 1706131 w 6130845"/>
                  <a:gd name="connsiteY513" fmla="*/ 2724789 h 3240290"/>
                  <a:gd name="connsiteX514" fmla="*/ 1687721 w 6130845"/>
                  <a:gd name="connsiteY514" fmla="*/ 2712515 h 3240290"/>
                  <a:gd name="connsiteX515" fmla="*/ 1663173 w 6130845"/>
                  <a:gd name="connsiteY515" fmla="*/ 2706378 h 3240290"/>
                  <a:gd name="connsiteX516" fmla="*/ 1650899 w 6130845"/>
                  <a:gd name="connsiteY516" fmla="*/ 2687967 h 3240290"/>
                  <a:gd name="connsiteX517" fmla="*/ 1663173 w 6130845"/>
                  <a:gd name="connsiteY517" fmla="*/ 2632735 h 3240290"/>
                  <a:gd name="connsiteX518" fmla="*/ 1650899 w 6130845"/>
                  <a:gd name="connsiteY518" fmla="*/ 2595914 h 3240290"/>
                  <a:gd name="connsiteX519" fmla="*/ 1644762 w 6130845"/>
                  <a:gd name="connsiteY519" fmla="*/ 2577503 h 3240290"/>
                  <a:gd name="connsiteX520" fmla="*/ 1632488 w 6130845"/>
                  <a:gd name="connsiteY520" fmla="*/ 2399532 h 3240290"/>
                  <a:gd name="connsiteX521" fmla="*/ 1626351 w 6130845"/>
                  <a:gd name="connsiteY521" fmla="*/ 2368848 h 3240290"/>
                  <a:gd name="connsiteX522" fmla="*/ 1614078 w 6130845"/>
                  <a:gd name="connsiteY522" fmla="*/ 2350437 h 3240290"/>
                  <a:gd name="connsiteX523" fmla="*/ 1577256 w 6130845"/>
                  <a:gd name="connsiteY523" fmla="*/ 2325890 h 3240290"/>
                  <a:gd name="connsiteX524" fmla="*/ 1564982 w 6130845"/>
                  <a:gd name="connsiteY524" fmla="*/ 2307479 h 3240290"/>
                  <a:gd name="connsiteX525" fmla="*/ 1522024 w 6130845"/>
                  <a:gd name="connsiteY525" fmla="*/ 2289068 h 3240290"/>
                  <a:gd name="connsiteX526" fmla="*/ 1503613 w 6130845"/>
                  <a:gd name="connsiteY526" fmla="*/ 2276794 h 3240290"/>
                  <a:gd name="connsiteX527" fmla="*/ 1479065 w 6130845"/>
                  <a:gd name="connsiteY527" fmla="*/ 2239973 h 3240290"/>
                  <a:gd name="connsiteX528" fmla="*/ 1466792 w 6130845"/>
                  <a:gd name="connsiteY528" fmla="*/ 2221562 h 3240290"/>
                  <a:gd name="connsiteX529" fmla="*/ 1454518 w 6130845"/>
                  <a:gd name="connsiteY529" fmla="*/ 2203151 h 3240290"/>
                  <a:gd name="connsiteX530" fmla="*/ 1436107 w 6130845"/>
                  <a:gd name="connsiteY530" fmla="*/ 2172467 h 3240290"/>
                  <a:gd name="connsiteX531" fmla="*/ 1387012 w 6130845"/>
                  <a:gd name="connsiteY531" fmla="*/ 2123371 h 3240290"/>
                  <a:gd name="connsiteX532" fmla="*/ 1368601 w 6130845"/>
                  <a:gd name="connsiteY532" fmla="*/ 2104961 h 3240290"/>
                  <a:gd name="connsiteX533" fmla="*/ 1356327 w 6130845"/>
                  <a:gd name="connsiteY533" fmla="*/ 2086550 h 3240290"/>
                  <a:gd name="connsiteX534" fmla="*/ 1319506 w 6130845"/>
                  <a:gd name="connsiteY534" fmla="*/ 2055865 h 3240290"/>
                  <a:gd name="connsiteX535" fmla="*/ 1282684 w 6130845"/>
                  <a:gd name="connsiteY535" fmla="*/ 2031318 h 3240290"/>
                  <a:gd name="connsiteX536" fmla="*/ 1270410 w 6130845"/>
                  <a:gd name="connsiteY536" fmla="*/ 2012907 h 3240290"/>
                  <a:gd name="connsiteX537" fmla="*/ 1264274 w 6130845"/>
                  <a:gd name="connsiteY537" fmla="*/ 1994496 h 3240290"/>
                  <a:gd name="connsiteX538" fmla="*/ 1245863 w 6130845"/>
                  <a:gd name="connsiteY538" fmla="*/ 1933127 h 3240290"/>
                  <a:gd name="connsiteX539" fmla="*/ 1221315 w 6130845"/>
                  <a:gd name="connsiteY539" fmla="*/ 1884032 h 3240290"/>
                  <a:gd name="connsiteX540" fmla="*/ 1190631 w 6130845"/>
                  <a:gd name="connsiteY540" fmla="*/ 1822663 h 3240290"/>
                  <a:gd name="connsiteX541" fmla="*/ 1159946 w 6130845"/>
                  <a:gd name="connsiteY541" fmla="*/ 1791978 h 3240290"/>
                  <a:gd name="connsiteX542" fmla="*/ 1135398 w 6130845"/>
                  <a:gd name="connsiteY542" fmla="*/ 1785841 h 3240290"/>
                  <a:gd name="connsiteX543" fmla="*/ 1116988 w 6130845"/>
                  <a:gd name="connsiteY543" fmla="*/ 1773567 h 3240290"/>
                  <a:gd name="connsiteX544" fmla="*/ 1086303 w 6130845"/>
                  <a:gd name="connsiteY544" fmla="*/ 1761294 h 3240290"/>
                  <a:gd name="connsiteX545" fmla="*/ 1043345 w 6130845"/>
                  <a:gd name="connsiteY545" fmla="*/ 1736746 h 3240290"/>
                  <a:gd name="connsiteX546" fmla="*/ 988112 w 6130845"/>
                  <a:gd name="connsiteY546" fmla="*/ 1693787 h 3240290"/>
                  <a:gd name="connsiteX547" fmla="*/ 969702 w 6130845"/>
                  <a:gd name="connsiteY547" fmla="*/ 1687651 h 3240290"/>
                  <a:gd name="connsiteX548" fmla="*/ 920606 w 6130845"/>
                  <a:gd name="connsiteY548" fmla="*/ 1675377 h 3240290"/>
                  <a:gd name="connsiteX549" fmla="*/ 902196 w 6130845"/>
                  <a:gd name="connsiteY549" fmla="*/ 1669240 h 3240290"/>
                  <a:gd name="connsiteX550" fmla="*/ 853100 w 6130845"/>
                  <a:gd name="connsiteY550" fmla="*/ 1638555 h 3240290"/>
                  <a:gd name="connsiteX551" fmla="*/ 834690 w 6130845"/>
                  <a:gd name="connsiteY551" fmla="*/ 1626281 h 3240290"/>
                  <a:gd name="connsiteX552" fmla="*/ 816279 w 6130845"/>
                  <a:gd name="connsiteY552" fmla="*/ 1620145 h 3240290"/>
                  <a:gd name="connsiteX553" fmla="*/ 773321 w 6130845"/>
                  <a:gd name="connsiteY553" fmla="*/ 1601734 h 3240290"/>
                  <a:gd name="connsiteX554" fmla="*/ 718088 w 6130845"/>
                  <a:gd name="connsiteY554" fmla="*/ 1607871 h 3240290"/>
                  <a:gd name="connsiteX555" fmla="*/ 699678 w 6130845"/>
                  <a:gd name="connsiteY555" fmla="*/ 1614008 h 3240290"/>
                  <a:gd name="connsiteX556" fmla="*/ 675130 w 6130845"/>
                  <a:gd name="connsiteY556" fmla="*/ 1620145 h 3240290"/>
                  <a:gd name="connsiteX557" fmla="*/ 656719 w 6130845"/>
                  <a:gd name="connsiteY557" fmla="*/ 1632418 h 3240290"/>
                  <a:gd name="connsiteX558" fmla="*/ 632172 w 6130845"/>
                  <a:gd name="connsiteY558" fmla="*/ 1638555 h 3240290"/>
                  <a:gd name="connsiteX559" fmla="*/ 552392 w 6130845"/>
                  <a:gd name="connsiteY559" fmla="*/ 1650829 h 3240290"/>
                  <a:gd name="connsiteX560" fmla="*/ 478749 w 6130845"/>
                  <a:gd name="connsiteY560" fmla="*/ 1656966 h 3240290"/>
                  <a:gd name="connsiteX561" fmla="*/ 435790 w 6130845"/>
                  <a:gd name="connsiteY561" fmla="*/ 1675377 h 3240290"/>
                  <a:gd name="connsiteX562" fmla="*/ 417380 w 6130845"/>
                  <a:gd name="connsiteY562" fmla="*/ 1681514 h 3240290"/>
                  <a:gd name="connsiteX563" fmla="*/ 380558 w 6130845"/>
                  <a:gd name="connsiteY563" fmla="*/ 1699924 h 3240290"/>
                  <a:gd name="connsiteX564" fmla="*/ 331463 w 6130845"/>
                  <a:gd name="connsiteY564" fmla="*/ 1706061 h 3240290"/>
                  <a:gd name="connsiteX565" fmla="*/ 306915 w 6130845"/>
                  <a:gd name="connsiteY565" fmla="*/ 1712198 h 3240290"/>
                  <a:gd name="connsiteX566" fmla="*/ 257820 w 6130845"/>
                  <a:gd name="connsiteY566" fmla="*/ 1724472 h 3240290"/>
                  <a:gd name="connsiteX567" fmla="*/ 245546 w 6130845"/>
                  <a:gd name="connsiteY567" fmla="*/ 1742883 h 3240290"/>
                  <a:gd name="connsiteX568" fmla="*/ 214861 w 6130845"/>
                  <a:gd name="connsiteY568" fmla="*/ 1730609 h 3240290"/>
                  <a:gd name="connsiteX569" fmla="*/ 196451 w 6130845"/>
                  <a:gd name="connsiteY569" fmla="*/ 1687651 h 3240290"/>
                  <a:gd name="connsiteX570" fmla="*/ 165766 w 6130845"/>
                  <a:gd name="connsiteY570" fmla="*/ 1601734 h 3240290"/>
                  <a:gd name="connsiteX571" fmla="*/ 141218 w 6130845"/>
                  <a:gd name="connsiteY571" fmla="*/ 1595597 h 3240290"/>
                  <a:gd name="connsiteX572" fmla="*/ 116671 w 6130845"/>
                  <a:gd name="connsiteY572" fmla="*/ 1583323 h 3240290"/>
                  <a:gd name="connsiteX573" fmla="*/ 79849 w 6130845"/>
                  <a:gd name="connsiteY573" fmla="*/ 1571049 h 3240290"/>
                  <a:gd name="connsiteX574" fmla="*/ 69 w 6130845"/>
                  <a:gd name="connsiteY574" fmla="*/ 1534228 h 32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</a:cxnLst>
                <a:rect l="l" t="t" r="r" b="b"/>
                <a:pathLst>
                  <a:path w="6130845" h="3240290">
                    <a:moveTo>
                      <a:pt x="69" y="1534228"/>
                    </a:moveTo>
                    <a:cubicBezTo>
                      <a:pt x="2115" y="1527068"/>
                      <a:pt x="61589" y="1531755"/>
                      <a:pt x="92123" y="1528091"/>
                    </a:cubicBezTo>
                    <a:cubicBezTo>
                      <a:pt x="112836" y="1525605"/>
                      <a:pt x="153492" y="1515817"/>
                      <a:pt x="153492" y="1515817"/>
                    </a:cubicBezTo>
                    <a:cubicBezTo>
                      <a:pt x="161675" y="1511726"/>
                      <a:pt x="169631" y="1507147"/>
                      <a:pt x="178040" y="1503543"/>
                    </a:cubicBezTo>
                    <a:cubicBezTo>
                      <a:pt x="183986" y="1500995"/>
                      <a:pt x="190834" y="1500615"/>
                      <a:pt x="196451" y="1497406"/>
                    </a:cubicBezTo>
                    <a:cubicBezTo>
                      <a:pt x="205331" y="1492332"/>
                      <a:pt x="212325" y="1484417"/>
                      <a:pt x="220998" y="1478996"/>
                    </a:cubicBezTo>
                    <a:cubicBezTo>
                      <a:pt x="228756" y="1474147"/>
                      <a:pt x="237603" y="1471261"/>
                      <a:pt x="245546" y="1466722"/>
                    </a:cubicBezTo>
                    <a:cubicBezTo>
                      <a:pt x="251950" y="1463063"/>
                      <a:pt x="257360" y="1457747"/>
                      <a:pt x="263957" y="1454448"/>
                    </a:cubicBezTo>
                    <a:cubicBezTo>
                      <a:pt x="269743" y="1451555"/>
                      <a:pt x="276421" y="1450859"/>
                      <a:pt x="282367" y="1448311"/>
                    </a:cubicBezTo>
                    <a:cubicBezTo>
                      <a:pt x="290776" y="1444707"/>
                      <a:pt x="298421" y="1439435"/>
                      <a:pt x="306915" y="1436037"/>
                    </a:cubicBezTo>
                    <a:cubicBezTo>
                      <a:pt x="336265" y="1424297"/>
                      <a:pt x="361792" y="1419250"/>
                      <a:pt x="392832" y="1411490"/>
                    </a:cubicBezTo>
                    <a:cubicBezTo>
                      <a:pt x="401015" y="1409444"/>
                      <a:pt x="409378" y="1408020"/>
                      <a:pt x="417380" y="1405353"/>
                    </a:cubicBezTo>
                    <a:cubicBezTo>
                      <a:pt x="423517" y="1403307"/>
                      <a:pt x="429570" y="1400993"/>
                      <a:pt x="435790" y="1399216"/>
                    </a:cubicBezTo>
                    <a:cubicBezTo>
                      <a:pt x="443900" y="1396899"/>
                      <a:pt x="452228" y="1395396"/>
                      <a:pt x="460338" y="1393079"/>
                    </a:cubicBezTo>
                    <a:cubicBezTo>
                      <a:pt x="472732" y="1389538"/>
                      <a:pt x="500785" y="1378992"/>
                      <a:pt x="509433" y="1374668"/>
                    </a:cubicBezTo>
                    <a:cubicBezTo>
                      <a:pt x="516030" y="1371369"/>
                      <a:pt x="521842" y="1366681"/>
                      <a:pt x="527844" y="1362394"/>
                    </a:cubicBezTo>
                    <a:cubicBezTo>
                      <a:pt x="554517" y="1343342"/>
                      <a:pt x="583177" y="1317357"/>
                      <a:pt x="613761" y="1307162"/>
                    </a:cubicBezTo>
                    <a:cubicBezTo>
                      <a:pt x="634006" y="1300414"/>
                      <a:pt x="640839" y="1298536"/>
                      <a:pt x="662856" y="1288751"/>
                    </a:cubicBezTo>
                    <a:cubicBezTo>
                      <a:pt x="671216" y="1285035"/>
                      <a:pt x="679044" y="1280192"/>
                      <a:pt x="687404" y="1276477"/>
                    </a:cubicBezTo>
                    <a:cubicBezTo>
                      <a:pt x="707552" y="1267522"/>
                      <a:pt x="724039" y="1263553"/>
                      <a:pt x="742636" y="1251930"/>
                    </a:cubicBezTo>
                    <a:cubicBezTo>
                      <a:pt x="780008" y="1228572"/>
                      <a:pt x="761279" y="1227304"/>
                      <a:pt x="816279" y="1208971"/>
                    </a:cubicBezTo>
                    <a:cubicBezTo>
                      <a:pt x="862557" y="1193545"/>
                      <a:pt x="805514" y="1214354"/>
                      <a:pt x="853100" y="1190561"/>
                    </a:cubicBezTo>
                    <a:cubicBezTo>
                      <a:pt x="858886" y="1187668"/>
                      <a:pt x="865454" y="1186695"/>
                      <a:pt x="871511" y="1184424"/>
                    </a:cubicBezTo>
                    <a:cubicBezTo>
                      <a:pt x="881826" y="1180556"/>
                      <a:pt x="892167" y="1176709"/>
                      <a:pt x="902196" y="1172150"/>
                    </a:cubicBezTo>
                    <a:cubicBezTo>
                      <a:pt x="914688" y="1166472"/>
                      <a:pt x="926558" y="1159490"/>
                      <a:pt x="939017" y="1153739"/>
                    </a:cubicBezTo>
                    <a:cubicBezTo>
                      <a:pt x="953162" y="1147210"/>
                      <a:pt x="967896" y="1141997"/>
                      <a:pt x="981976" y="1135328"/>
                    </a:cubicBezTo>
                    <a:cubicBezTo>
                      <a:pt x="1006779" y="1123579"/>
                      <a:pt x="1031071" y="1110781"/>
                      <a:pt x="1055618" y="1098507"/>
                    </a:cubicBezTo>
                    <a:cubicBezTo>
                      <a:pt x="1067892" y="1092370"/>
                      <a:pt x="1082737" y="1089799"/>
                      <a:pt x="1092440" y="1080096"/>
                    </a:cubicBezTo>
                    <a:cubicBezTo>
                      <a:pt x="1098577" y="1073959"/>
                      <a:pt x="1103630" y="1066499"/>
                      <a:pt x="1110851" y="1061685"/>
                    </a:cubicBezTo>
                    <a:cubicBezTo>
                      <a:pt x="1116233" y="1058097"/>
                      <a:pt x="1123315" y="1058097"/>
                      <a:pt x="1129261" y="1055549"/>
                    </a:cubicBezTo>
                    <a:cubicBezTo>
                      <a:pt x="1174838" y="1036017"/>
                      <a:pt x="1134562" y="1051542"/>
                      <a:pt x="1172220" y="1031001"/>
                    </a:cubicBezTo>
                    <a:cubicBezTo>
                      <a:pt x="1188283" y="1022239"/>
                      <a:pt x="1204950" y="1014636"/>
                      <a:pt x="1221315" y="1006453"/>
                    </a:cubicBezTo>
                    <a:cubicBezTo>
                      <a:pt x="1229498" y="1002362"/>
                      <a:pt x="1238544" y="999668"/>
                      <a:pt x="1245863" y="994179"/>
                    </a:cubicBezTo>
                    <a:cubicBezTo>
                      <a:pt x="1315404" y="942024"/>
                      <a:pt x="1227563" y="1005617"/>
                      <a:pt x="1294958" y="963495"/>
                    </a:cubicBezTo>
                    <a:cubicBezTo>
                      <a:pt x="1303632" y="958074"/>
                      <a:pt x="1310671" y="950238"/>
                      <a:pt x="1319506" y="945084"/>
                    </a:cubicBezTo>
                    <a:cubicBezTo>
                      <a:pt x="1335310" y="935865"/>
                      <a:pt x="1353377" y="930685"/>
                      <a:pt x="1368601" y="920536"/>
                    </a:cubicBezTo>
                    <a:cubicBezTo>
                      <a:pt x="1392395" y="904675"/>
                      <a:pt x="1380015" y="910595"/>
                      <a:pt x="1405423" y="902126"/>
                    </a:cubicBezTo>
                    <a:cubicBezTo>
                      <a:pt x="1418069" y="893695"/>
                      <a:pt x="1442882" y="876730"/>
                      <a:pt x="1454518" y="871441"/>
                    </a:cubicBezTo>
                    <a:cubicBezTo>
                      <a:pt x="1481279" y="859277"/>
                      <a:pt x="1496791" y="860912"/>
                      <a:pt x="1522024" y="846894"/>
                    </a:cubicBezTo>
                    <a:cubicBezTo>
                      <a:pt x="1530965" y="841927"/>
                      <a:pt x="1537691" y="833558"/>
                      <a:pt x="1546572" y="828483"/>
                    </a:cubicBezTo>
                    <a:cubicBezTo>
                      <a:pt x="1552188" y="825274"/>
                      <a:pt x="1558925" y="824617"/>
                      <a:pt x="1564982" y="822346"/>
                    </a:cubicBezTo>
                    <a:cubicBezTo>
                      <a:pt x="1575297" y="818478"/>
                      <a:pt x="1585352" y="813940"/>
                      <a:pt x="1595667" y="810072"/>
                    </a:cubicBezTo>
                    <a:cubicBezTo>
                      <a:pt x="1601724" y="807801"/>
                      <a:pt x="1608132" y="806483"/>
                      <a:pt x="1614078" y="803935"/>
                    </a:cubicBezTo>
                    <a:cubicBezTo>
                      <a:pt x="1622486" y="800331"/>
                      <a:pt x="1630217" y="795265"/>
                      <a:pt x="1638625" y="791661"/>
                    </a:cubicBezTo>
                    <a:cubicBezTo>
                      <a:pt x="1644571" y="789113"/>
                      <a:pt x="1651250" y="788417"/>
                      <a:pt x="1657036" y="785524"/>
                    </a:cubicBezTo>
                    <a:cubicBezTo>
                      <a:pt x="1699417" y="764335"/>
                      <a:pt x="1648906" y="779886"/>
                      <a:pt x="1699994" y="767114"/>
                    </a:cubicBezTo>
                    <a:cubicBezTo>
                      <a:pt x="1738274" y="741594"/>
                      <a:pt x="1698702" y="765643"/>
                      <a:pt x="1736816" y="748703"/>
                    </a:cubicBezTo>
                    <a:cubicBezTo>
                      <a:pt x="1749356" y="743130"/>
                      <a:pt x="1760829" y="735218"/>
                      <a:pt x="1773637" y="730292"/>
                    </a:cubicBezTo>
                    <a:cubicBezTo>
                      <a:pt x="1800285" y="720043"/>
                      <a:pt x="1838994" y="714088"/>
                      <a:pt x="1865691" y="705745"/>
                    </a:cubicBezTo>
                    <a:cubicBezTo>
                      <a:pt x="1882373" y="700532"/>
                      <a:pt x="1898205" y="692861"/>
                      <a:pt x="1914786" y="687334"/>
                    </a:cubicBezTo>
                    <a:cubicBezTo>
                      <a:pt x="1928914" y="682624"/>
                      <a:pt x="1943749" y="680150"/>
                      <a:pt x="1957745" y="675060"/>
                    </a:cubicBezTo>
                    <a:cubicBezTo>
                      <a:pt x="1968394" y="671188"/>
                      <a:pt x="1991205" y="658427"/>
                      <a:pt x="2000703" y="650512"/>
                    </a:cubicBezTo>
                    <a:cubicBezTo>
                      <a:pt x="2007370" y="644956"/>
                      <a:pt x="2012447" y="637658"/>
                      <a:pt x="2019114" y="632102"/>
                    </a:cubicBezTo>
                    <a:cubicBezTo>
                      <a:pt x="2045497" y="610117"/>
                      <a:pt x="2028256" y="627531"/>
                      <a:pt x="2055935" y="613691"/>
                    </a:cubicBezTo>
                    <a:cubicBezTo>
                      <a:pt x="2066604" y="608356"/>
                      <a:pt x="2075720" y="600125"/>
                      <a:pt x="2086620" y="595280"/>
                    </a:cubicBezTo>
                    <a:cubicBezTo>
                      <a:pt x="2094327" y="591855"/>
                      <a:pt x="2103166" y="591810"/>
                      <a:pt x="2111167" y="589143"/>
                    </a:cubicBezTo>
                    <a:cubicBezTo>
                      <a:pt x="2121618" y="585659"/>
                      <a:pt x="2131323" y="580109"/>
                      <a:pt x="2141852" y="576869"/>
                    </a:cubicBezTo>
                    <a:cubicBezTo>
                      <a:pt x="2195044" y="560503"/>
                      <a:pt x="2182769" y="567483"/>
                      <a:pt x="2233906" y="558459"/>
                    </a:cubicBezTo>
                    <a:cubicBezTo>
                      <a:pt x="2254450" y="554834"/>
                      <a:pt x="2295275" y="546185"/>
                      <a:pt x="2295275" y="546185"/>
                    </a:cubicBezTo>
                    <a:cubicBezTo>
                      <a:pt x="2305503" y="542094"/>
                      <a:pt x="2315508" y="537395"/>
                      <a:pt x="2325959" y="533911"/>
                    </a:cubicBezTo>
                    <a:cubicBezTo>
                      <a:pt x="2333961" y="531244"/>
                      <a:pt x="2343489" y="532453"/>
                      <a:pt x="2350507" y="527774"/>
                    </a:cubicBezTo>
                    <a:cubicBezTo>
                      <a:pt x="2356644" y="523683"/>
                      <a:pt x="2357565" y="514578"/>
                      <a:pt x="2362781" y="509363"/>
                    </a:cubicBezTo>
                    <a:cubicBezTo>
                      <a:pt x="2367996" y="504148"/>
                      <a:pt x="2375292" y="501515"/>
                      <a:pt x="2381192" y="497090"/>
                    </a:cubicBezTo>
                    <a:cubicBezTo>
                      <a:pt x="2414150" y="472371"/>
                      <a:pt x="2416941" y="462671"/>
                      <a:pt x="2460972" y="447994"/>
                    </a:cubicBezTo>
                    <a:cubicBezTo>
                      <a:pt x="2473246" y="443903"/>
                      <a:pt x="2485242" y="438858"/>
                      <a:pt x="2497793" y="435720"/>
                    </a:cubicBezTo>
                    <a:cubicBezTo>
                      <a:pt x="2534890" y="426446"/>
                      <a:pt x="2514343" y="432249"/>
                      <a:pt x="2559162" y="417310"/>
                    </a:cubicBezTo>
                    <a:cubicBezTo>
                      <a:pt x="2565299" y="415264"/>
                      <a:pt x="2571787" y="414066"/>
                      <a:pt x="2577573" y="411173"/>
                    </a:cubicBezTo>
                    <a:cubicBezTo>
                      <a:pt x="2585756" y="407082"/>
                      <a:pt x="2593555" y="402111"/>
                      <a:pt x="2602121" y="398899"/>
                    </a:cubicBezTo>
                    <a:cubicBezTo>
                      <a:pt x="2610018" y="395938"/>
                      <a:pt x="2618558" y="395079"/>
                      <a:pt x="2626668" y="392762"/>
                    </a:cubicBezTo>
                    <a:cubicBezTo>
                      <a:pt x="2632888" y="390985"/>
                      <a:pt x="2638883" y="388484"/>
                      <a:pt x="2645079" y="386625"/>
                    </a:cubicBezTo>
                    <a:cubicBezTo>
                      <a:pt x="2659343" y="382346"/>
                      <a:pt x="2673803" y="378731"/>
                      <a:pt x="2688037" y="374351"/>
                    </a:cubicBezTo>
                    <a:cubicBezTo>
                      <a:pt x="2745873" y="356555"/>
                      <a:pt x="2703209" y="366407"/>
                      <a:pt x="2755543" y="355941"/>
                    </a:cubicBezTo>
                    <a:cubicBezTo>
                      <a:pt x="2765771" y="351850"/>
                      <a:pt x="2775777" y="347151"/>
                      <a:pt x="2786228" y="343667"/>
                    </a:cubicBezTo>
                    <a:cubicBezTo>
                      <a:pt x="2794230" y="341000"/>
                      <a:pt x="2802990" y="340774"/>
                      <a:pt x="2810776" y="337530"/>
                    </a:cubicBezTo>
                    <a:cubicBezTo>
                      <a:pt x="2821954" y="332872"/>
                      <a:pt x="2862592" y="313783"/>
                      <a:pt x="2878282" y="300708"/>
                    </a:cubicBezTo>
                    <a:cubicBezTo>
                      <a:pt x="2884949" y="295152"/>
                      <a:pt x="2890103" y="287946"/>
                      <a:pt x="2896692" y="282298"/>
                    </a:cubicBezTo>
                    <a:cubicBezTo>
                      <a:pt x="2904458" y="275642"/>
                      <a:pt x="2913474" y="270544"/>
                      <a:pt x="2921240" y="263887"/>
                    </a:cubicBezTo>
                    <a:cubicBezTo>
                      <a:pt x="2927830" y="258239"/>
                      <a:pt x="2933061" y="251124"/>
                      <a:pt x="2939651" y="245476"/>
                    </a:cubicBezTo>
                    <a:cubicBezTo>
                      <a:pt x="2955561" y="231839"/>
                      <a:pt x="2985164" y="213088"/>
                      <a:pt x="3001020" y="202518"/>
                    </a:cubicBezTo>
                    <a:lnTo>
                      <a:pt x="3019431" y="190244"/>
                    </a:lnTo>
                    <a:cubicBezTo>
                      <a:pt x="3025568" y="186153"/>
                      <a:pt x="3030844" y="180302"/>
                      <a:pt x="3037841" y="177970"/>
                    </a:cubicBezTo>
                    <a:cubicBezTo>
                      <a:pt x="3043978" y="175924"/>
                      <a:pt x="3050306" y="174381"/>
                      <a:pt x="3056252" y="171833"/>
                    </a:cubicBezTo>
                    <a:cubicBezTo>
                      <a:pt x="3091801" y="156598"/>
                      <a:pt x="3072929" y="158457"/>
                      <a:pt x="3117621" y="147285"/>
                    </a:cubicBezTo>
                    <a:cubicBezTo>
                      <a:pt x="3133986" y="143194"/>
                      <a:pt x="3150175" y="138320"/>
                      <a:pt x="3166716" y="135012"/>
                    </a:cubicBezTo>
                    <a:cubicBezTo>
                      <a:pt x="3176944" y="132966"/>
                      <a:pt x="3187282" y="131405"/>
                      <a:pt x="3197401" y="128875"/>
                    </a:cubicBezTo>
                    <a:cubicBezTo>
                      <a:pt x="3203677" y="127306"/>
                      <a:pt x="3209536" y="124307"/>
                      <a:pt x="3215812" y="122738"/>
                    </a:cubicBezTo>
                    <a:cubicBezTo>
                      <a:pt x="3225931" y="120208"/>
                      <a:pt x="3236333" y="118946"/>
                      <a:pt x="3246496" y="116601"/>
                    </a:cubicBezTo>
                    <a:cubicBezTo>
                      <a:pt x="3262933" y="112808"/>
                      <a:pt x="3278807" y="106006"/>
                      <a:pt x="3295592" y="104327"/>
                    </a:cubicBezTo>
                    <a:lnTo>
                      <a:pt x="3356961" y="98190"/>
                    </a:lnTo>
                    <a:cubicBezTo>
                      <a:pt x="3418807" y="77575"/>
                      <a:pt x="3322898" y="109021"/>
                      <a:pt x="3399919" y="85916"/>
                    </a:cubicBezTo>
                    <a:cubicBezTo>
                      <a:pt x="3412311" y="82198"/>
                      <a:pt x="3424467" y="77734"/>
                      <a:pt x="3436741" y="73643"/>
                    </a:cubicBezTo>
                    <a:cubicBezTo>
                      <a:pt x="3442878" y="71597"/>
                      <a:pt x="3449769" y="71094"/>
                      <a:pt x="3455151" y="67506"/>
                    </a:cubicBezTo>
                    <a:cubicBezTo>
                      <a:pt x="3467425" y="59323"/>
                      <a:pt x="3478779" y="49555"/>
                      <a:pt x="3491973" y="42958"/>
                    </a:cubicBezTo>
                    <a:cubicBezTo>
                      <a:pt x="3508338" y="34775"/>
                      <a:pt x="3525844" y="28559"/>
                      <a:pt x="3541068" y="18410"/>
                    </a:cubicBezTo>
                    <a:cubicBezTo>
                      <a:pt x="3564861" y="2548"/>
                      <a:pt x="3552482" y="8468"/>
                      <a:pt x="3577890" y="0"/>
                    </a:cubicBezTo>
                    <a:cubicBezTo>
                      <a:pt x="3598346" y="2045"/>
                      <a:pt x="3619227" y="1513"/>
                      <a:pt x="3639259" y="6136"/>
                    </a:cubicBezTo>
                    <a:cubicBezTo>
                      <a:pt x="3646446" y="7794"/>
                      <a:pt x="3651072" y="15112"/>
                      <a:pt x="3657669" y="18410"/>
                    </a:cubicBezTo>
                    <a:cubicBezTo>
                      <a:pt x="3663455" y="21303"/>
                      <a:pt x="3669943" y="22501"/>
                      <a:pt x="3676080" y="24547"/>
                    </a:cubicBezTo>
                    <a:cubicBezTo>
                      <a:pt x="3678126" y="30684"/>
                      <a:pt x="3684263" y="36821"/>
                      <a:pt x="3682217" y="42958"/>
                    </a:cubicBezTo>
                    <a:cubicBezTo>
                      <a:pt x="3675237" y="63898"/>
                      <a:pt x="3660111" y="60149"/>
                      <a:pt x="3645396" y="67506"/>
                    </a:cubicBezTo>
                    <a:cubicBezTo>
                      <a:pt x="3634727" y="72840"/>
                      <a:pt x="3624826" y="79594"/>
                      <a:pt x="3614711" y="85916"/>
                    </a:cubicBezTo>
                    <a:cubicBezTo>
                      <a:pt x="3608456" y="89825"/>
                      <a:pt x="3602897" y="94891"/>
                      <a:pt x="3596300" y="98190"/>
                    </a:cubicBezTo>
                    <a:cubicBezTo>
                      <a:pt x="3590514" y="101083"/>
                      <a:pt x="3583676" y="101434"/>
                      <a:pt x="3577890" y="104327"/>
                    </a:cubicBezTo>
                    <a:cubicBezTo>
                      <a:pt x="3571293" y="107626"/>
                      <a:pt x="3565883" y="112942"/>
                      <a:pt x="3559479" y="116601"/>
                    </a:cubicBezTo>
                    <a:cubicBezTo>
                      <a:pt x="3551536" y="121140"/>
                      <a:pt x="3542776" y="124168"/>
                      <a:pt x="3534931" y="128875"/>
                    </a:cubicBezTo>
                    <a:cubicBezTo>
                      <a:pt x="3534925" y="128878"/>
                      <a:pt x="3488907" y="159557"/>
                      <a:pt x="3479699" y="165696"/>
                    </a:cubicBezTo>
                    <a:lnTo>
                      <a:pt x="3461288" y="177970"/>
                    </a:lnTo>
                    <a:cubicBezTo>
                      <a:pt x="3455151" y="182061"/>
                      <a:pt x="3449202" y="186449"/>
                      <a:pt x="3442878" y="190244"/>
                    </a:cubicBezTo>
                    <a:cubicBezTo>
                      <a:pt x="3432650" y="196381"/>
                      <a:pt x="3422308" y="202333"/>
                      <a:pt x="3412193" y="208655"/>
                    </a:cubicBezTo>
                    <a:cubicBezTo>
                      <a:pt x="3405938" y="212564"/>
                      <a:pt x="3400379" y="217630"/>
                      <a:pt x="3393782" y="220928"/>
                    </a:cubicBezTo>
                    <a:cubicBezTo>
                      <a:pt x="3387996" y="223821"/>
                      <a:pt x="3381027" y="223924"/>
                      <a:pt x="3375372" y="227065"/>
                    </a:cubicBezTo>
                    <a:cubicBezTo>
                      <a:pt x="3362477" y="234229"/>
                      <a:pt x="3351744" y="245016"/>
                      <a:pt x="3338550" y="251613"/>
                    </a:cubicBezTo>
                    <a:cubicBezTo>
                      <a:pt x="3270204" y="285786"/>
                      <a:pt x="3356301" y="244956"/>
                      <a:pt x="3289455" y="270024"/>
                    </a:cubicBezTo>
                    <a:cubicBezTo>
                      <a:pt x="3203935" y="302094"/>
                      <a:pt x="3334954" y="260995"/>
                      <a:pt x="3234223" y="294571"/>
                    </a:cubicBezTo>
                    <a:cubicBezTo>
                      <a:pt x="3226221" y="297238"/>
                      <a:pt x="3217572" y="297746"/>
                      <a:pt x="3209675" y="300708"/>
                    </a:cubicBezTo>
                    <a:cubicBezTo>
                      <a:pt x="3201109" y="303920"/>
                      <a:pt x="3193621" y="309584"/>
                      <a:pt x="3185127" y="312982"/>
                    </a:cubicBezTo>
                    <a:cubicBezTo>
                      <a:pt x="3166002" y="320632"/>
                      <a:pt x="3144104" y="326872"/>
                      <a:pt x="3123758" y="331393"/>
                    </a:cubicBezTo>
                    <a:cubicBezTo>
                      <a:pt x="3113576" y="333656"/>
                      <a:pt x="3103453" y="336492"/>
                      <a:pt x="3093074" y="337530"/>
                    </a:cubicBezTo>
                    <a:cubicBezTo>
                      <a:pt x="3062474" y="340590"/>
                      <a:pt x="3031705" y="341621"/>
                      <a:pt x="3001020" y="343667"/>
                    </a:cubicBezTo>
                    <a:cubicBezTo>
                      <a:pt x="2986700" y="345713"/>
                      <a:pt x="2972293" y="347216"/>
                      <a:pt x="2958061" y="349804"/>
                    </a:cubicBezTo>
                    <a:cubicBezTo>
                      <a:pt x="2915988" y="357454"/>
                      <a:pt x="2950144" y="353317"/>
                      <a:pt x="2915103" y="362077"/>
                    </a:cubicBezTo>
                    <a:cubicBezTo>
                      <a:pt x="2904983" y="364607"/>
                      <a:pt x="2894681" y="366348"/>
                      <a:pt x="2884418" y="368214"/>
                    </a:cubicBezTo>
                    <a:cubicBezTo>
                      <a:pt x="2872176" y="370440"/>
                      <a:pt x="2859668" y="371333"/>
                      <a:pt x="2847597" y="374351"/>
                    </a:cubicBezTo>
                    <a:cubicBezTo>
                      <a:pt x="2835046" y="377489"/>
                      <a:pt x="2823050" y="382534"/>
                      <a:pt x="2810776" y="386625"/>
                    </a:cubicBezTo>
                    <a:lnTo>
                      <a:pt x="2792365" y="392762"/>
                    </a:lnTo>
                    <a:cubicBezTo>
                      <a:pt x="2788274" y="398899"/>
                      <a:pt x="2781006" y="403854"/>
                      <a:pt x="2780091" y="411173"/>
                    </a:cubicBezTo>
                    <a:cubicBezTo>
                      <a:pt x="2778797" y="421523"/>
                      <a:pt x="2782566" y="432091"/>
                      <a:pt x="2786228" y="441857"/>
                    </a:cubicBezTo>
                    <a:cubicBezTo>
                      <a:pt x="2793280" y="460663"/>
                      <a:pt x="2838464" y="500230"/>
                      <a:pt x="2841460" y="503226"/>
                    </a:cubicBezTo>
                    <a:cubicBezTo>
                      <a:pt x="2847597" y="509363"/>
                      <a:pt x="2855057" y="514416"/>
                      <a:pt x="2859871" y="521637"/>
                    </a:cubicBezTo>
                    <a:lnTo>
                      <a:pt x="2884418" y="558459"/>
                    </a:lnTo>
                    <a:lnTo>
                      <a:pt x="2896692" y="576869"/>
                    </a:lnTo>
                    <a:cubicBezTo>
                      <a:pt x="2913625" y="627668"/>
                      <a:pt x="2888019" y="548312"/>
                      <a:pt x="2915103" y="656649"/>
                    </a:cubicBezTo>
                    <a:cubicBezTo>
                      <a:pt x="2917149" y="664832"/>
                      <a:pt x="2919853" y="672877"/>
                      <a:pt x="2921240" y="681197"/>
                    </a:cubicBezTo>
                    <a:cubicBezTo>
                      <a:pt x="2921768" y="684362"/>
                      <a:pt x="2928509" y="749715"/>
                      <a:pt x="2933514" y="760977"/>
                    </a:cubicBezTo>
                    <a:cubicBezTo>
                      <a:pt x="2937668" y="770323"/>
                      <a:pt x="2945014" y="777984"/>
                      <a:pt x="2951925" y="785524"/>
                    </a:cubicBezTo>
                    <a:cubicBezTo>
                      <a:pt x="2994600" y="832079"/>
                      <a:pt x="2985471" y="824254"/>
                      <a:pt x="3019431" y="846894"/>
                    </a:cubicBezTo>
                    <a:cubicBezTo>
                      <a:pt x="3023522" y="853031"/>
                      <a:pt x="3028045" y="858900"/>
                      <a:pt x="3031704" y="865304"/>
                    </a:cubicBezTo>
                    <a:cubicBezTo>
                      <a:pt x="3044618" y="887904"/>
                      <a:pt x="3048508" y="906655"/>
                      <a:pt x="3068526" y="926673"/>
                    </a:cubicBezTo>
                    <a:cubicBezTo>
                      <a:pt x="3089714" y="947861"/>
                      <a:pt x="3085244" y="945127"/>
                      <a:pt x="3111484" y="963495"/>
                    </a:cubicBezTo>
                    <a:cubicBezTo>
                      <a:pt x="3123569" y="971955"/>
                      <a:pt x="3137875" y="977612"/>
                      <a:pt x="3148306" y="988043"/>
                    </a:cubicBezTo>
                    <a:cubicBezTo>
                      <a:pt x="3156488" y="996225"/>
                      <a:pt x="3163225" y="1006171"/>
                      <a:pt x="3172853" y="1012590"/>
                    </a:cubicBezTo>
                    <a:cubicBezTo>
                      <a:pt x="3188077" y="1022739"/>
                      <a:pt x="3206725" y="1026988"/>
                      <a:pt x="3221949" y="1037138"/>
                    </a:cubicBezTo>
                    <a:cubicBezTo>
                      <a:pt x="3266796" y="1067037"/>
                      <a:pt x="3210412" y="1030546"/>
                      <a:pt x="3264907" y="1061685"/>
                    </a:cubicBezTo>
                    <a:cubicBezTo>
                      <a:pt x="3271311" y="1065344"/>
                      <a:pt x="3277316" y="1069672"/>
                      <a:pt x="3283318" y="1073959"/>
                    </a:cubicBezTo>
                    <a:cubicBezTo>
                      <a:pt x="3291641" y="1079904"/>
                      <a:pt x="3298985" y="1087295"/>
                      <a:pt x="3307865" y="1092370"/>
                    </a:cubicBezTo>
                    <a:cubicBezTo>
                      <a:pt x="3313482" y="1095580"/>
                      <a:pt x="3320330" y="1095959"/>
                      <a:pt x="3326276" y="1098507"/>
                    </a:cubicBezTo>
                    <a:cubicBezTo>
                      <a:pt x="3334685" y="1102111"/>
                      <a:pt x="3342881" y="1106242"/>
                      <a:pt x="3350824" y="1110781"/>
                    </a:cubicBezTo>
                    <a:cubicBezTo>
                      <a:pt x="3357228" y="1114440"/>
                      <a:pt x="3362456" y="1120149"/>
                      <a:pt x="3369235" y="1123055"/>
                    </a:cubicBezTo>
                    <a:cubicBezTo>
                      <a:pt x="3402841" y="1137458"/>
                      <a:pt x="3386039" y="1118861"/>
                      <a:pt x="3418330" y="1141465"/>
                    </a:cubicBezTo>
                    <a:cubicBezTo>
                      <a:pt x="3431419" y="1150627"/>
                      <a:pt x="3442540" y="1162341"/>
                      <a:pt x="3455151" y="1172150"/>
                    </a:cubicBezTo>
                    <a:cubicBezTo>
                      <a:pt x="3460973" y="1176678"/>
                      <a:pt x="3467896" y="1179702"/>
                      <a:pt x="3473562" y="1184424"/>
                    </a:cubicBezTo>
                    <a:cubicBezTo>
                      <a:pt x="3550502" y="1248538"/>
                      <a:pt x="3424576" y="1152286"/>
                      <a:pt x="3516521" y="1221245"/>
                    </a:cubicBezTo>
                    <a:cubicBezTo>
                      <a:pt x="3524024" y="1236253"/>
                      <a:pt x="3530224" y="1251192"/>
                      <a:pt x="3541068" y="1264204"/>
                    </a:cubicBezTo>
                    <a:cubicBezTo>
                      <a:pt x="3546624" y="1270871"/>
                      <a:pt x="3553342" y="1276477"/>
                      <a:pt x="3559479" y="1282614"/>
                    </a:cubicBezTo>
                    <a:cubicBezTo>
                      <a:pt x="3557433" y="1292842"/>
                      <a:pt x="3557005" y="1303532"/>
                      <a:pt x="3553342" y="1313299"/>
                    </a:cubicBezTo>
                    <a:cubicBezTo>
                      <a:pt x="3550752" y="1320205"/>
                      <a:pt x="3545355" y="1325708"/>
                      <a:pt x="3541068" y="1331710"/>
                    </a:cubicBezTo>
                    <a:cubicBezTo>
                      <a:pt x="3535123" y="1340033"/>
                      <a:pt x="3529313" y="1348491"/>
                      <a:pt x="3522657" y="1356257"/>
                    </a:cubicBezTo>
                    <a:cubicBezTo>
                      <a:pt x="3511973" y="1368721"/>
                      <a:pt x="3493561" y="1384993"/>
                      <a:pt x="3479699" y="1393079"/>
                    </a:cubicBezTo>
                    <a:cubicBezTo>
                      <a:pt x="3463895" y="1402298"/>
                      <a:pt x="3446293" y="1408213"/>
                      <a:pt x="3430604" y="1417626"/>
                    </a:cubicBezTo>
                    <a:cubicBezTo>
                      <a:pt x="3420376" y="1423763"/>
                      <a:pt x="3410346" y="1430244"/>
                      <a:pt x="3399919" y="1436037"/>
                    </a:cubicBezTo>
                    <a:cubicBezTo>
                      <a:pt x="3391922" y="1440480"/>
                      <a:pt x="3383315" y="1443772"/>
                      <a:pt x="3375372" y="1448311"/>
                    </a:cubicBezTo>
                    <a:cubicBezTo>
                      <a:pt x="3368968" y="1451970"/>
                      <a:pt x="3363558" y="1457286"/>
                      <a:pt x="3356961" y="1460585"/>
                    </a:cubicBezTo>
                    <a:cubicBezTo>
                      <a:pt x="3351175" y="1463478"/>
                      <a:pt x="3344496" y="1464174"/>
                      <a:pt x="3338550" y="1466722"/>
                    </a:cubicBezTo>
                    <a:cubicBezTo>
                      <a:pt x="3330141" y="1470326"/>
                      <a:pt x="3322411" y="1475392"/>
                      <a:pt x="3314002" y="1478996"/>
                    </a:cubicBezTo>
                    <a:cubicBezTo>
                      <a:pt x="3297288" y="1486159"/>
                      <a:pt x="3286703" y="1484878"/>
                      <a:pt x="3271044" y="1497406"/>
                    </a:cubicBezTo>
                    <a:cubicBezTo>
                      <a:pt x="3247115" y="1516549"/>
                      <a:pt x="3232780" y="1535021"/>
                      <a:pt x="3215812" y="1558775"/>
                    </a:cubicBezTo>
                    <a:cubicBezTo>
                      <a:pt x="3211525" y="1564777"/>
                      <a:pt x="3207825" y="1571184"/>
                      <a:pt x="3203538" y="1577186"/>
                    </a:cubicBezTo>
                    <a:cubicBezTo>
                      <a:pt x="3197593" y="1585509"/>
                      <a:pt x="3191264" y="1593551"/>
                      <a:pt x="3185127" y="1601734"/>
                    </a:cubicBezTo>
                    <a:cubicBezTo>
                      <a:pt x="3183081" y="1607871"/>
                      <a:pt x="3181883" y="1614359"/>
                      <a:pt x="3178990" y="1620145"/>
                    </a:cubicBezTo>
                    <a:cubicBezTo>
                      <a:pt x="3174006" y="1630112"/>
                      <a:pt x="3153163" y="1656164"/>
                      <a:pt x="3148306" y="1663103"/>
                    </a:cubicBezTo>
                    <a:cubicBezTo>
                      <a:pt x="3148290" y="1663126"/>
                      <a:pt x="3117629" y="1709118"/>
                      <a:pt x="3111484" y="1718335"/>
                    </a:cubicBezTo>
                    <a:cubicBezTo>
                      <a:pt x="3107393" y="1724472"/>
                      <a:pt x="3103635" y="1730845"/>
                      <a:pt x="3099210" y="1736746"/>
                    </a:cubicBezTo>
                    <a:cubicBezTo>
                      <a:pt x="3086936" y="1753111"/>
                      <a:pt x="3073736" y="1768820"/>
                      <a:pt x="3062389" y="1785841"/>
                    </a:cubicBezTo>
                    <a:cubicBezTo>
                      <a:pt x="3058298" y="1791978"/>
                      <a:pt x="3053414" y="1797655"/>
                      <a:pt x="3050115" y="1804252"/>
                    </a:cubicBezTo>
                    <a:cubicBezTo>
                      <a:pt x="3047222" y="1810038"/>
                      <a:pt x="3048019" y="1817612"/>
                      <a:pt x="3043978" y="1822663"/>
                    </a:cubicBezTo>
                    <a:cubicBezTo>
                      <a:pt x="3039370" y="1828422"/>
                      <a:pt x="3031704" y="1830845"/>
                      <a:pt x="3025567" y="1834936"/>
                    </a:cubicBezTo>
                    <a:cubicBezTo>
                      <a:pt x="3021476" y="1841073"/>
                      <a:pt x="3014506" y="1846072"/>
                      <a:pt x="3013294" y="1853347"/>
                    </a:cubicBezTo>
                    <a:cubicBezTo>
                      <a:pt x="3008247" y="1883631"/>
                      <a:pt x="3056228" y="1880957"/>
                      <a:pt x="3068526" y="1884032"/>
                    </a:cubicBezTo>
                    <a:cubicBezTo>
                      <a:pt x="3074306" y="1885477"/>
                      <a:pt x="3104279" y="1892303"/>
                      <a:pt x="3111484" y="1896306"/>
                    </a:cubicBezTo>
                    <a:cubicBezTo>
                      <a:pt x="3167335" y="1927334"/>
                      <a:pt x="3130929" y="1909441"/>
                      <a:pt x="3166716" y="1939264"/>
                    </a:cubicBezTo>
                    <a:cubicBezTo>
                      <a:pt x="3184634" y="1954196"/>
                      <a:pt x="3199822" y="1974846"/>
                      <a:pt x="3221949" y="1982222"/>
                    </a:cubicBezTo>
                    <a:cubicBezTo>
                      <a:pt x="3228086" y="1984268"/>
                      <a:pt x="3234573" y="1985466"/>
                      <a:pt x="3240359" y="1988359"/>
                    </a:cubicBezTo>
                    <a:cubicBezTo>
                      <a:pt x="3246956" y="1991658"/>
                      <a:pt x="3251720" y="1998464"/>
                      <a:pt x="3258770" y="2000633"/>
                    </a:cubicBezTo>
                    <a:cubicBezTo>
                      <a:pt x="3278709" y="2006768"/>
                      <a:pt x="3299683" y="2008816"/>
                      <a:pt x="3320139" y="2012907"/>
                    </a:cubicBezTo>
                    <a:lnTo>
                      <a:pt x="3350824" y="2019044"/>
                    </a:lnTo>
                    <a:cubicBezTo>
                      <a:pt x="3393539" y="2004806"/>
                      <a:pt x="3347541" y="2018636"/>
                      <a:pt x="3430604" y="2006770"/>
                    </a:cubicBezTo>
                    <a:cubicBezTo>
                      <a:pt x="3444088" y="2004844"/>
                      <a:pt x="3460449" y="1998867"/>
                      <a:pt x="3473562" y="1994496"/>
                    </a:cubicBezTo>
                    <a:cubicBezTo>
                      <a:pt x="3500744" y="1974109"/>
                      <a:pt x="3503516" y="1973838"/>
                      <a:pt x="3528794" y="1945401"/>
                    </a:cubicBezTo>
                    <a:cubicBezTo>
                      <a:pt x="3535589" y="1937756"/>
                      <a:pt x="3540548" y="1928619"/>
                      <a:pt x="3547205" y="1920853"/>
                    </a:cubicBezTo>
                    <a:cubicBezTo>
                      <a:pt x="3552853" y="1914264"/>
                      <a:pt x="3559968" y="1909032"/>
                      <a:pt x="3565616" y="1902443"/>
                    </a:cubicBezTo>
                    <a:cubicBezTo>
                      <a:pt x="3572273" y="1894677"/>
                      <a:pt x="3577371" y="1885661"/>
                      <a:pt x="3584027" y="1877895"/>
                    </a:cubicBezTo>
                    <a:cubicBezTo>
                      <a:pt x="3589675" y="1871305"/>
                      <a:pt x="3596881" y="1866151"/>
                      <a:pt x="3602437" y="1859484"/>
                    </a:cubicBezTo>
                    <a:cubicBezTo>
                      <a:pt x="3610064" y="1850331"/>
                      <a:pt x="3629131" y="1816376"/>
                      <a:pt x="3633122" y="1810389"/>
                    </a:cubicBezTo>
                    <a:cubicBezTo>
                      <a:pt x="3638796" y="1801879"/>
                      <a:pt x="3645667" y="1794220"/>
                      <a:pt x="3651533" y="1785841"/>
                    </a:cubicBezTo>
                    <a:cubicBezTo>
                      <a:pt x="3659992" y="1773756"/>
                      <a:pt x="3665649" y="1759451"/>
                      <a:pt x="3676080" y="1749020"/>
                    </a:cubicBezTo>
                    <a:lnTo>
                      <a:pt x="3719039" y="1706061"/>
                    </a:lnTo>
                    <a:cubicBezTo>
                      <a:pt x="3727221" y="1697879"/>
                      <a:pt x="3734452" y="1688618"/>
                      <a:pt x="3743586" y="1681514"/>
                    </a:cubicBezTo>
                    <a:lnTo>
                      <a:pt x="3798818" y="1638555"/>
                    </a:lnTo>
                    <a:cubicBezTo>
                      <a:pt x="3806925" y="1632319"/>
                      <a:pt x="3815292" y="1626424"/>
                      <a:pt x="3823366" y="1620145"/>
                    </a:cubicBezTo>
                    <a:cubicBezTo>
                      <a:pt x="3833706" y="1612103"/>
                      <a:pt x="3843152" y="1602863"/>
                      <a:pt x="3854051" y="1595597"/>
                    </a:cubicBezTo>
                    <a:cubicBezTo>
                      <a:pt x="3874955" y="1581660"/>
                      <a:pt x="3924746" y="1549449"/>
                      <a:pt x="3939967" y="1534228"/>
                    </a:cubicBezTo>
                    <a:cubicBezTo>
                      <a:pt x="3946104" y="1528091"/>
                      <a:pt x="3951711" y="1521373"/>
                      <a:pt x="3958378" y="1515817"/>
                    </a:cubicBezTo>
                    <a:cubicBezTo>
                      <a:pt x="3979191" y="1498473"/>
                      <a:pt x="3972406" y="1507175"/>
                      <a:pt x="3995200" y="1497406"/>
                    </a:cubicBezTo>
                    <a:cubicBezTo>
                      <a:pt x="4016997" y="1488064"/>
                      <a:pt x="4019671" y="1485183"/>
                      <a:pt x="4038158" y="1472859"/>
                    </a:cubicBezTo>
                    <a:cubicBezTo>
                      <a:pt x="4087454" y="1482718"/>
                      <a:pt x="4055328" y="1470392"/>
                      <a:pt x="4099527" y="1509680"/>
                    </a:cubicBezTo>
                    <a:cubicBezTo>
                      <a:pt x="4107172" y="1516475"/>
                      <a:pt x="4116842" y="1520858"/>
                      <a:pt x="4124075" y="1528091"/>
                    </a:cubicBezTo>
                    <a:cubicBezTo>
                      <a:pt x="4135971" y="1539987"/>
                      <a:pt x="4137495" y="1549939"/>
                      <a:pt x="4142486" y="1564912"/>
                    </a:cubicBezTo>
                    <a:cubicBezTo>
                      <a:pt x="4145082" y="1585683"/>
                      <a:pt x="4147444" y="1630651"/>
                      <a:pt x="4160896" y="1650829"/>
                    </a:cubicBezTo>
                    <a:cubicBezTo>
                      <a:pt x="4164987" y="1656966"/>
                      <a:pt x="4167269" y="1664815"/>
                      <a:pt x="4173170" y="1669240"/>
                    </a:cubicBezTo>
                    <a:cubicBezTo>
                      <a:pt x="4208418" y="1695676"/>
                      <a:pt x="4209367" y="1681201"/>
                      <a:pt x="4246813" y="1699924"/>
                    </a:cubicBezTo>
                    <a:cubicBezTo>
                      <a:pt x="4267269" y="1710152"/>
                      <a:pt x="4289152" y="1717922"/>
                      <a:pt x="4308182" y="1730609"/>
                    </a:cubicBezTo>
                    <a:cubicBezTo>
                      <a:pt x="4314319" y="1734700"/>
                      <a:pt x="4319814" y="1739978"/>
                      <a:pt x="4326593" y="1742883"/>
                    </a:cubicBezTo>
                    <a:cubicBezTo>
                      <a:pt x="4334346" y="1746206"/>
                      <a:pt x="4342958" y="1746974"/>
                      <a:pt x="4351141" y="1749020"/>
                    </a:cubicBezTo>
                    <a:cubicBezTo>
                      <a:pt x="4357278" y="1753111"/>
                      <a:pt x="4364336" y="1756079"/>
                      <a:pt x="4369551" y="1761294"/>
                    </a:cubicBezTo>
                    <a:cubicBezTo>
                      <a:pt x="4374766" y="1766509"/>
                      <a:pt x="4378527" y="1773107"/>
                      <a:pt x="4381825" y="1779704"/>
                    </a:cubicBezTo>
                    <a:cubicBezTo>
                      <a:pt x="4389237" y="1794528"/>
                      <a:pt x="4385579" y="1804800"/>
                      <a:pt x="4400236" y="1816526"/>
                    </a:cubicBezTo>
                    <a:cubicBezTo>
                      <a:pt x="4405287" y="1820567"/>
                      <a:pt x="4412510" y="1820617"/>
                      <a:pt x="4418647" y="1822663"/>
                    </a:cubicBezTo>
                    <a:cubicBezTo>
                      <a:pt x="4426829" y="1818572"/>
                      <a:pt x="4435582" y="1815464"/>
                      <a:pt x="4443194" y="1810389"/>
                    </a:cubicBezTo>
                    <a:cubicBezTo>
                      <a:pt x="4454093" y="1803123"/>
                      <a:pt x="4462380" y="1792113"/>
                      <a:pt x="4473879" y="1785841"/>
                    </a:cubicBezTo>
                    <a:cubicBezTo>
                      <a:pt x="4485237" y="1779646"/>
                      <a:pt x="4499935" y="1780743"/>
                      <a:pt x="4510700" y="1773567"/>
                    </a:cubicBezTo>
                    <a:cubicBezTo>
                      <a:pt x="4554057" y="1744665"/>
                      <a:pt x="4500419" y="1780913"/>
                      <a:pt x="4553659" y="1742883"/>
                    </a:cubicBezTo>
                    <a:cubicBezTo>
                      <a:pt x="4571387" y="1730220"/>
                      <a:pt x="4576154" y="1730617"/>
                      <a:pt x="4590480" y="1712198"/>
                    </a:cubicBezTo>
                    <a:cubicBezTo>
                      <a:pt x="4599536" y="1700554"/>
                      <a:pt x="4608431" y="1688571"/>
                      <a:pt x="4615028" y="1675377"/>
                    </a:cubicBezTo>
                    <a:cubicBezTo>
                      <a:pt x="4622531" y="1660370"/>
                      <a:pt x="4628733" y="1645430"/>
                      <a:pt x="4639576" y="1632418"/>
                    </a:cubicBezTo>
                    <a:cubicBezTo>
                      <a:pt x="4645132" y="1625751"/>
                      <a:pt x="4652430" y="1620675"/>
                      <a:pt x="4657986" y="1614008"/>
                    </a:cubicBezTo>
                    <a:cubicBezTo>
                      <a:pt x="4662708" y="1608342"/>
                      <a:pt x="4665045" y="1600812"/>
                      <a:pt x="4670260" y="1595597"/>
                    </a:cubicBezTo>
                    <a:cubicBezTo>
                      <a:pt x="4679522" y="1586335"/>
                      <a:pt x="4691253" y="1579860"/>
                      <a:pt x="4700945" y="1571049"/>
                    </a:cubicBezTo>
                    <a:cubicBezTo>
                      <a:pt x="4713789" y="1559373"/>
                      <a:pt x="4725492" y="1546502"/>
                      <a:pt x="4737766" y="1534228"/>
                    </a:cubicBezTo>
                    <a:lnTo>
                      <a:pt x="4756177" y="1515817"/>
                    </a:lnTo>
                    <a:lnTo>
                      <a:pt x="4774588" y="1497406"/>
                    </a:lnTo>
                    <a:cubicBezTo>
                      <a:pt x="4780725" y="1491269"/>
                      <a:pt x="4788184" y="1486217"/>
                      <a:pt x="4792998" y="1478996"/>
                    </a:cubicBezTo>
                    <a:cubicBezTo>
                      <a:pt x="4797089" y="1472859"/>
                      <a:pt x="4801613" y="1466989"/>
                      <a:pt x="4805272" y="1460585"/>
                    </a:cubicBezTo>
                    <a:cubicBezTo>
                      <a:pt x="4809811" y="1452642"/>
                      <a:pt x="4812471" y="1443649"/>
                      <a:pt x="4817546" y="1436037"/>
                    </a:cubicBezTo>
                    <a:cubicBezTo>
                      <a:pt x="4828893" y="1419016"/>
                      <a:pt x="4839902" y="1401407"/>
                      <a:pt x="4854367" y="1386942"/>
                    </a:cubicBezTo>
                    <a:cubicBezTo>
                      <a:pt x="4860504" y="1380805"/>
                      <a:pt x="4866188" y="1374179"/>
                      <a:pt x="4872778" y="1368531"/>
                    </a:cubicBezTo>
                    <a:cubicBezTo>
                      <a:pt x="4880544" y="1361874"/>
                      <a:pt x="4890093" y="1357352"/>
                      <a:pt x="4897326" y="1350120"/>
                    </a:cubicBezTo>
                    <a:cubicBezTo>
                      <a:pt x="4932781" y="1314666"/>
                      <a:pt x="4882772" y="1348485"/>
                      <a:pt x="4928010" y="1313299"/>
                    </a:cubicBezTo>
                    <a:cubicBezTo>
                      <a:pt x="4939654" y="1304242"/>
                      <a:pt x="4952558" y="1296934"/>
                      <a:pt x="4964832" y="1288751"/>
                    </a:cubicBezTo>
                    <a:lnTo>
                      <a:pt x="5020064" y="1251930"/>
                    </a:lnTo>
                    <a:lnTo>
                      <a:pt x="5075296" y="1215108"/>
                    </a:lnTo>
                    <a:lnTo>
                      <a:pt x="5093707" y="1202834"/>
                    </a:lnTo>
                    <a:lnTo>
                      <a:pt x="5112118" y="1190561"/>
                    </a:lnTo>
                    <a:cubicBezTo>
                      <a:pt x="5147398" y="1143521"/>
                      <a:pt x="5113046" y="1183651"/>
                      <a:pt x="5148939" y="1153739"/>
                    </a:cubicBezTo>
                    <a:cubicBezTo>
                      <a:pt x="5155606" y="1148183"/>
                      <a:pt x="5160683" y="1140884"/>
                      <a:pt x="5167350" y="1135328"/>
                    </a:cubicBezTo>
                    <a:cubicBezTo>
                      <a:pt x="5216604" y="1094283"/>
                      <a:pt x="5210085" y="1102771"/>
                      <a:pt x="5247130" y="1073959"/>
                    </a:cubicBezTo>
                    <a:cubicBezTo>
                      <a:pt x="5257469" y="1065918"/>
                      <a:pt x="5267586" y="1057594"/>
                      <a:pt x="5277814" y="1049412"/>
                    </a:cubicBezTo>
                    <a:cubicBezTo>
                      <a:pt x="5288042" y="1041229"/>
                      <a:pt x="5298160" y="1032906"/>
                      <a:pt x="5308499" y="1024864"/>
                    </a:cubicBezTo>
                    <a:cubicBezTo>
                      <a:pt x="5316573" y="1018584"/>
                      <a:pt x="5325814" y="1013686"/>
                      <a:pt x="5333047" y="1006453"/>
                    </a:cubicBezTo>
                    <a:cubicBezTo>
                      <a:pt x="5345321" y="994179"/>
                      <a:pt x="5355982" y="980047"/>
                      <a:pt x="5369868" y="969632"/>
                    </a:cubicBezTo>
                    <a:cubicBezTo>
                      <a:pt x="5441656" y="915791"/>
                      <a:pt x="5352990" y="984098"/>
                      <a:pt x="5412827" y="932810"/>
                    </a:cubicBezTo>
                    <a:cubicBezTo>
                      <a:pt x="5420593" y="926154"/>
                      <a:pt x="5429608" y="921056"/>
                      <a:pt x="5437374" y="914400"/>
                    </a:cubicBezTo>
                    <a:cubicBezTo>
                      <a:pt x="5487848" y="871136"/>
                      <a:pt x="5411796" y="925315"/>
                      <a:pt x="5492606" y="871441"/>
                    </a:cubicBezTo>
                    <a:cubicBezTo>
                      <a:pt x="5498743" y="867350"/>
                      <a:pt x="5504020" y="861499"/>
                      <a:pt x="5511017" y="859167"/>
                    </a:cubicBezTo>
                    <a:cubicBezTo>
                      <a:pt x="5517154" y="857121"/>
                      <a:pt x="5523208" y="854807"/>
                      <a:pt x="5529428" y="853030"/>
                    </a:cubicBezTo>
                    <a:cubicBezTo>
                      <a:pt x="5537538" y="850713"/>
                      <a:pt x="5545974" y="849561"/>
                      <a:pt x="5553976" y="846894"/>
                    </a:cubicBezTo>
                    <a:cubicBezTo>
                      <a:pt x="5564427" y="843411"/>
                      <a:pt x="5574345" y="838488"/>
                      <a:pt x="5584660" y="834620"/>
                    </a:cubicBezTo>
                    <a:cubicBezTo>
                      <a:pt x="5590717" y="832349"/>
                      <a:pt x="5596934" y="830529"/>
                      <a:pt x="5603071" y="828483"/>
                    </a:cubicBezTo>
                    <a:cubicBezTo>
                      <a:pt x="5611253" y="822346"/>
                      <a:pt x="5618945" y="815493"/>
                      <a:pt x="5627618" y="810072"/>
                    </a:cubicBezTo>
                    <a:cubicBezTo>
                      <a:pt x="5653442" y="793932"/>
                      <a:pt x="5663771" y="798469"/>
                      <a:pt x="5688988" y="773251"/>
                    </a:cubicBezTo>
                    <a:cubicBezTo>
                      <a:pt x="5742782" y="719454"/>
                      <a:pt x="5676945" y="787702"/>
                      <a:pt x="5719672" y="736429"/>
                    </a:cubicBezTo>
                    <a:cubicBezTo>
                      <a:pt x="5725228" y="729762"/>
                      <a:pt x="5731232" y="723346"/>
                      <a:pt x="5738083" y="718018"/>
                    </a:cubicBezTo>
                    <a:cubicBezTo>
                      <a:pt x="5749727" y="708962"/>
                      <a:pt x="5774904" y="693471"/>
                      <a:pt x="5774904" y="693471"/>
                    </a:cubicBezTo>
                    <a:lnTo>
                      <a:pt x="5799452" y="656649"/>
                    </a:lnTo>
                    <a:lnTo>
                      <a:pt x="5811726" y="638239"/>
                    </a:lnTo>
                    <a:cubicBezTo>
                      <a:pt x="5815817" y="625965"/>
                      <a:pt x="5828091" y="613691"/>
                      <a:pt x="5824000" y="601417"/>
                    </a:cubicBezTo>
                    <a:cubicBezTo>
                      <a:pt x="5821954" y="595280"/>
                      <a:pt x="5822437" y="587580"/>
                      <a:pt x="5817863" y="583006"/>
                    </a:cubicBezTo>
                    <a:cubicBezTo>
                      <a:pt x="5802100" y="567243"/>
                      <a:pt x="5768026" y="567314"/>
                      <a:pt x="5750357" y="564596"/>
                    </a:cubicBezTo>
                    <a:cubicBezTo>
                      <a:pt x="5738058" y="562704"/>
                      <a:pt x="5725809" y="560505"/>
                      <a:pt x="5713535" y="558459"/>
                    </a:cubicBezTo>
                    <a:cubicBezTo>
                      <a:pt x="5697170" y="552322"/>
                      <a:pt x="5680505" y="546933"/>
                      <a:pt x="5664440" y="540048"/>
                    </a:cubicBezTo>
                    <a:cubicBezTo>
                      <a:pt x="5589874" y="508091"/>
                      <a:pt x="5655701" y="530998"/>
                      <a:pt x="5609208" y="515500"/>
                    </a:cubicBezTo>
                    <a:cubicBezTo>
                      <a:pt x="5545342" y="451638"/>
                      <a:pt x="5632216" y="536100"/>
                      <a:pt x="5572386" y="484816"/>
                    </a:cubicBezTo>
                    <a:cubicBezTo>
                      <a:pt x="5563600" y="477285"/>
                      <a:pt x="5557096" y="467211"/>
                      <a:pt x="5547839" y="460268"/>
                    </a:cubicBezTo>
                    <a:cubicBezTo>
                      <a:pt x="5540520" y="454779"/>
                      <a:pt x="5531234" y="452533"/>
                      <a:pt x="5523291" y="447994"/>
                    </a:cubicBezTo>
                    <a:cubicBezTo>
                      <a:pt x="5516887" y="444335"/>
                      <a:pt x="5511017" y="439811"/>
                      <a:pt x="5504880" y="435720"/>
                    </a:cubicBezTo>
                    <a:cubicBezTo>
                      <a:pt x="5500789" y="429583"/>
                      <a:pt x="5497821" y="422525"/>
                      <a:pt x="5492606" y="417310"/>
                    </a:cubicBezTo>
                    <a:cubicBezTo>
                      <a:pt x="5487391" y="412095"/>
                      <a:pt x="5478918" y="410702"/>
                      <a:pt x="5474196" y="405036"/>
                    </a:cubicBezTo>
                    <a:cubicBezTo>
                      <a:pt x="5468339" y="398008"/>
                      <a:pt x="5465320" y="388982"/>
                      <a:pt x="5461922" y="380488"/>
                    </a:cubicBezTo>
                    <a:cubicBezTo>
                      <a:pt x="5457117" y="368476"/>
                      <a:pt x="5453739" y="355941"/>
                      <a:pt x="5449648" y="343667"/>
                    </a:cubicBezTo>
                    <a:lnTo>
                      <a:pt x="5443511" y="325256"/>
                    </a:lnTo>
                    <a:cubicBezTo>
                      <a:pt x="5446290" y="308579"/>
                      <a:pt x="5449602" y="272533"/>
                      <a:pt x="5461922" y="257750"/>
                    </a:cubicBezTo>
                    <a:cubicBezTo>
                      <a:pt x="5466063" y="252780"/>
                      <a:pt x="5474196" y="253659"/>
                      <a:pt x="5480333" y="251613"/>
                    </a:cubicBezTo>
                    <a:cubicBezTo>
                      <a:pt x="5519200" y="253659"/>
                      <a:pt x="5558290" y="253113"/>
                      <a:pt x="5596934" y="257750"/>
                    </a:cubicBezTo>
                    <a:cubicBezTo>
                      <a:pt x="5609779" y="259291"/>
                      <a:pt x="5621204" y="266886"/>
                      <a:pt x="5633755" y="270024"/>
                    </a:cubicBezTo>
                    <a:cubicBezTo>
                      <a:pt x="5697469" y="285953"/>
                      <a:pt x="5685356" y="279378"/>
                      <a:pt x="5744220" y="288434"/>
                    </a:cubicBezTo>
                    <a:cubicBezTo>
                      <a:pt x="5754529" y="290020"/>
                      <a:pt x="5764615" y="292856"/>
                      <a:pt x="5774904" y="294571"/>
                    </a:cubicBezTo>
                    <a:cubicBezTo>
                      <a:pt x="5789172" y="296949"/>
                      <a:pt x="5803543" y="298662"/>
                      <a:pt x="5817863" y="300708"/>
                    </a:cubicBezTo>
                    <a:cubicBezTo>
                      <a:pt x="5824000" y="302754"/>
                      <a:pt x="5829998" y="305276"/>
                      <a:pt x="5836274" y="306845"/>
                    </a:cubicBezTo>
                    <a:cubicBezTo>
                      <a:pt x="5846393" y="309375"/>
                      <a:pt x="5856776" y="310719"/>
                      <a:pt x="5866958" y="312982"/>
                    </a:cubicBezTo>
                    <a:cubicBezTo>
                      <a:pt x="5875192" y="314812"/>
                      <a:pt x="5883323" y="317073"/>
                      <a:pt x="5891506" y="319119"/>
                    </a:cubicBezTo>
                    <a:cubicBezTo>
                      <a:pt x="5957362" y="358634"/>
                      <a:pt x="5881636" y="314264"/>
                      <a:pt x="5971286" y="362077"/>
                    </a:cubicBezTo>
                    <a:cubicBezTo>
                      <a:pt x="6028331" y="392501"/>
                      <a:pt x="5994785" y="381760"/>
                      <a:pt x="6038792" y="392762"/>
                    </a:cubicBezTo>
                    <a:cubicBezTo>
                      <a:pt x="6049020" y="402990"/>
                      <a:pt x="6058665" y="413837"/>
                      <a:pt x="6069476" y="423447"/>
                    </a:cubicBezTo>
                    <a:cubicBezTo>
                      <a:pt x="6135810" y="482411"/>
                      <a:pt x="6059636" y="410131"/>
                      <a:pt x="6112435" y="454131"/>
                    </a:cubicBezTo>
                    <a:cubicBezTo>
                      <a:pt x="6119102" y="459687"/>
                      <a:pt x="6124708" y="466405"/>
                      <a:pt x="6130845" y="472542"/>
                    </a:cubicBezTo>
                    <a:cubicBezTo>
                      <a:pt x="6128585" y="488364"/>
                      <a:pt x="6127139" y="516777"/>
                      <a:pt x="6118572" y="533911"/>
                    </a:cubicBezTo>
                    <a:cubicBezTo>
                      <a:pt x="6105715" y="559626"/>
                      <a:pt x="6108926" y="547064"/>
                      <a:pt x="6087887" y="564596"/>
                    </a:cubicBezTo>
                    <a:cubicBezTo>
                      <a:pt x="6040634" y="603972"/>
                      <a:pt x="6096776" y="564806"/>
                      <a:pt x="6051065" y="595280"/>
                    </a:cubicBezTo>
                    <a:cubicBezTo>
                      <a:pt x="6038791" y="611645"/>
                      <a:pt x="6028709" y="629910"/>
                      <a:pt x="6014244" y="644375"/>
                    </a:cubicBezTo>
                    <a:cubicBezTo>
                      <a:pt x="6008107" y="650512"/>
                      <a:pt x="6001389" y="656119"/>
                      <a:pt x="5995833" y="662786"/>
                    </a:cubicBezTo>
                    <a:cubicBezTo>
                      <a:pt x="5954735" y="712104"/>
                      <a:pt x="6016315" y="645706"/>
                      <a:pt x="5971286" y="705745"/>
                    </a:cubicBezTo>
                    <a:cubicBezTo>
                      <a:pt x="5964343" y="715002"/>
                      <a:pt x="5954269" y="721506"/>
                      <a:pt x="5946738" y="730292"/>
                    </a:cubicBezTo>
                    <a:cubicBezTo>
                      <a:pt x="5941938" y="735892"/>
                      <a:pt x="5938751" y="742701"/>
                      <a:pt x="5934464" y="748703"/>
                    </a:cubicBezTo>
                    <a:cubicBezTo>
                      <a:pt x="5925054" y="761877"/>
                      <a:pt x="5912045" y="777196"/>
                      <a:pt x="5903780" y="791661"/>
                    </a:cubicBezTo>
                    <a:cubicBezTo>
                      <a:pt x="5877744" y="837225"/>
                      <a:pt x="5905543" y="794273"/>
                      <a:pt x="5879232" y="846894"/>
                    </a:cubicBezTo>
                    <a:cubicBezTo>
                      <a:pt x="5875934" y="853491"/>
                      <a:pt x="5870617" y="858900"/>
                      <a:pt x="5866958" y="865304"/>
                    </a:cubicBezTo>
                    <a:cubicBezTo>
                      <a:pt x="5862419" y="873247"/>
                      <a:pt x="5860541" y="882824"/>
                      <a:pt x="5854684" y="889852"/>
                    </a:cubicBezTo>
                    <a:cubicBezTo>
                      <a:pt x="5849962" y="895518"/>
                      <a:pt x="5842411" y="898035"/>
                      <a:pt x="5836274" y="902126"/>
                    </a:cubicBezTo>
                    <a:cubicBezTo>
                      <a:pt x="5825489" y="934480"/>
                      <a:pt x="5837265" y="908300"/>
                      <a:pt x="5811726" y="938947"/>
                    </a:cubicBezTo>
                    <a:cubicBezTo>
                      <a:pt x="5783398" y="972941"/>
                      <a:pt x="5819666" y="943281"/>
                      <a:pt x="5774904" y="988043"/>
                    </a:cubicBezTo>
                    <a:cubicBezTo>
                      <a:pt x="5767672" y="995275"/>
                      <a:pt x="5758123" y="999797"/>
                      <a:pt x="5750357" y="1006453"/>
                    </a:cubicBezTo>
                    <a:cubicBezTo>
                      <a:pt x="5729243" y="1024551"/>
                      <a:pt x="5734625" y="1022341"/>
                      <a:pt x="5719672" y="1043275"/>
                    </a:cubicBezTo>
                    <a:cubicBezTo>
                      <a:pt x="5706911" y="1061141"/>
                      <a:pt x="5699281" y="1072150"/>
                      <a:pt x="5682851" y="1086233"/>
                    </a:cubicBezTo>
                    <a:cubicBezTo>
                      <a:pt x="5675085" y="1092890"/>
                      <a:pt x="5666977" y="1099223"/>
                      <a:pt x="5658303" y="1104644"/>
                    </a:cubicBezTo>
                    <a:cubicBezTo>
                      <a:pt x="5618828" y="1129316"/>
                      <a:pt x="5647152" y="1103002"/>
                      <a:pt x="5603071" y="1135328"/>
                    </a:cubicBezTo>
                    <a:cubicBezTo>
                      <a:pt x="5581946" y="1150820"/>
                      <a:pt x="5560227" y="1165900"/>
                      <a:pt x="5541702" y="1184424"/>
                    </a:cubicBezTo>
                    <a:cubicBezTo>
                      <a:pt x="5518075" y="1208049"/>
                      <a:pt x="5530512" y="1198020"/>
                      <a:pt x="5504880" y="1215108"/>
                    </a:cubicBezTo>
                    <a:cubicBezTo>
                      <a:pt x="5481445" y="1250261"/>
                      <a:pt x="5506117" y="1217678"/>
                      <a:pt x="5468059" y="1251930"/>
                    </a:cubicBezTo>
                    <a:cubicBezTo>
                      <a:pt x="5455157" y="1263542"/>
                      <a:pt x="5440865" y="1274308"/>
                      <a:pt x="5431237" y="1288751"/>
                    </a:cubicBezTo>
                    <a:cubicBezTo>
                      <a:pt x="5427146" y="1294888"/>
                      <a:pt x="5423897" y="1301680"/>
                      <a:pt x="5418963" y="1307162"/>
                    </a:cubicBezTo>
                    <a:cubicBezTo>
                      <a:pt x="5405416" y="1322214"/>
                      <a:pt x="5390324" y="1335801"/>
                      <a:pt x="5376005" y="1350120"/>
                    </a:cubicBezTo>
                    <a:lnTo>
                      <a:pt x="5351457" y="1374668"/>
                    </a:lnTo>
                    <a:cubicBezTo>
                      <a:pt x="5346642" y="1384299"/>
                      <a:pt x="5335587" y="1408949"/>
                      <a:pt x="5326910" y="1417626"/>
                    </a:cubicBezTo>
                    <a:cubicBezTo>
                      <a:pt x="5321694" y="1422841"/>
                      <a:pt x="5314636" y="1425809"/>
                      <a:pt x="5308499" y="1429900"/>
                    </a:cubicBezTo>
                    <a:cubicBezTo>
                      <a:pt x="5304408" y="1436037"/>
                      <a:pt x="5301125" y="1442798"/>
                      <a:pt x="5296225" y="1448311"/>
                    </a:cubicBezTo>
                    <a:cubicBezTo>
                      <a:pt x="5284693" y="1461284"/>
                      <a:pt x="5267167" y="1469607"/>
                      <a:pt x="5259404" y="1485132"/>
                    </a:cubicBezTo>
                    <a:cubicBezTo>
                      <a:pt x="5251221" y="1501497"/>
                      <a:pt x="5245005" y="1519004"/>
                      <a:pt x="5234856" y="1534228"/>
                    </a:cubicBezTo>
                    <a:cubicBezTo>
                      <a:pt x="5230765" y="1540365"/>
                      <a:pt x="5225881" y="1546042"/>
                      <a:pt x="5222582" y="1552639"/>
                    </a:cubicBezTo>
                    <a:cubicBezTo>
                      <a:pt x="5219689" y="1558425"/>
                      <a:pt x="5220033" y="1565667"/>
                      <a:pt x="5216445" y="1571049"/>
                    </a:cubicBezTo>
                    <a:cubicBezTo>
                      <a:pt x="5211631" y="1578270"/>
                      <a:pt x="5203363" y="1582609"/>
                      <a:pt x="5198035" y="1589460"/>
                    </a:cubicBezTo>
                    <a:cubicBezTo>
                      <a:pt x="5188979" y="1601104"/>
                      <a:pt x="5181670" y="1614007"/>
                      <a:pt x="5173487" y="1626281"/>
                    </a:cubicBezTo>
                    <a:cubicBezTo>
                      <a:pt x="5169396" y="1632418"/>
                      <a:pt x="5166428" y="1639477"/>
                      <a:pt x="5161213" y="1644692"/>
                    </a:cubicBezTo>
                    <a:cubicBezTo>
                      <a:pt x="5155076" y="1650829"/>
                      <a:pt x="5148358" y="1656435"/>
                      <a:pt x="5142802" y="1663103"/>
                    </a:cubicBezTo>
                    <a:cubicBezTo>
                      <a:pt x="5138080" y="1668769"/>
                      <a:pt x="5135251" y="1675848"/>
                      <a:pt x="5130529" y="1681514"/>
                    </a:cubicBezTo>
                    <a:cubicBezTo>
                      <a:pt x="5115765" y="1699231"/>
                      <a:pt x="5111807" y="1700131"/>
                      <a:pt x="5093707" y="1712198"/>
                    </a:cubicBezTo>
                    <a:cubicBezTo>
                      <a:pt x="5091661" y="1718335"/>
                      <a:pt x="5090463" y="1724823"/>
                      <a:pt x="5087570" y="1730609"/>
                    </a:cubicBezTo>
                    <a:cubicBezTo>
                      <a:pt x="5065160" y="1775429"/>
                      <a:pt x="5078562" y="1714676"/>
                      <a:pt x="5050749" y="1798115"/>
                    </a:cubicBezTo>
                    <a:cubicBezTo>
                      <a:pt x="5048703" y="1804252"/>
                      <a:pt x="5046181" y="1810250"/>
                      <a:pt x="5044612" y="1816526"/>
                    </a:cubicBezTo>
                    <a:cubicBezTo>
                      <a:pt x="5037583" y="1844641"/>
                      <a:pt x="5036065" y="1866493"/>
                      <a:pt x="5032338" y="1896306"/>
                    </a:cubicBezTo>
                    <a:cubicBezTo>
                      <a:pt x="5036429" y="1908580"/>
                      <a:pt x="5042075" y="1920441"/>
                      <a:pt x="5044612" y="1933127"/>
                    </a:cubicBezTo>
                    <a:cubicBezTo>
                      <a:pt x="5045498" y="1937555"/>
                      <a:pt x="5051494" y="1974133"/>
                      <a:pt x="5056886" y="1982222"/>
                    </a:cubicBezTo>
                    <a:cubicBezTo>
                      <a:pt x="5061700" y="1989443"/>
                      <a:pt x="5069968" y="1993782"/>
                      <a:pt x="5075296" y="2000633"/>
                    </a:cubicBezTo>
                    <a:cubicBezTo>
                      <a:pt x="5084352" y="2012277"/>
                      <a:pt x="5099844" y="2037455"/>
                      <a:pt x="5099844" y="2037455"/>
                    </a:cubicBezTo>
                    <a:cubicBezTo>
                      <a:pt x="5101890" y="2045637"/>
                      <a:pt x="5104151" y="2053769"/>
                      <a:pt x="5105981" y="2062002"/>
                    </a:cubicBezTo>
                    <a:cubicBezTo>
                      <a:pt x="5108244" y="2072184"/>
                      <a:pt x="5109373" y="2082624"/>
                      <a:pt x="5112118" y="2092687"/>
                    </a:cubicBezTo>
                    <a:cubicBezTo>
                      <a:pt x="5115522" y="2105169"/>
                      <a:pt x="5120301" y="2117234"/>
                      <a:pt x="5124392" y="2129508"/>
                    </a:cubicBezTo>
                    <a:lnTo>
                      <a:pt x="5136665" y="2166330"/>
                    </a:lnTo>
                    <a:lnTo>
                      <a:pt x="5148939" y="2203151"/>
                    </a:lnTo>
                    <a:lnTo>
                      <a:pt x="5191898" y="2246110"/>
                    </a:lnTo>
                    <a:cubicBezTo>
                      <a:pt x="5198035" y="2252247"/>
                      <a:pt x="5203087" y="2259706"/>
                      <a:pt x="5210308" y="2264520"/>
                    </a:cubicBezTo>
                    <a:cubicBezTo>
                      <a:pt x="5216445" y="2268611"/>
                      <a:pt x="5223237" y="2271860"/>
                      <a:pt x="5228719" y="2276794"/>
                    </a:cubicBezTo>
                    <a:cubicBezTo>
                      <a:pt x="5312369" y="2352079"/>
                      <a:pt x="5238579" y="2294929"/>
                      <a:pt x="5296225" y="2338163"/>
                    </a:cubicBezTo>
                    <a:cubicBezTo>
                      <a:pt x="5308294" y="2356266"/>
                      <a:pt x="5309190" y="2360218"/>
                      <a:pt x="5326910" y="2374985"/>
                    </a:cubicBezTo>
                    <a:cubicBezTo>
                      <a:pt x="5378174" y="2417705"/>
                      <a:pt x="5309946" y="2351884"/>
                      <a:pt x="5363731" y="2405669"/>
                    </a:cubicBezTo>
                    <a:cubicBezTo>
                      <a:pt x="5365777" y="2413852"/>
                      <a:pt x="5367551" y="2422107"/>
                      <a:pt x="5369868" y="2430217"/>
                    </a:cubicBezTo>
                    <a:cubicBezTo>
                      <a:pt x="5371645" y="2436437"/>
                      <a:pt x="5376005" y="2442159"/>
                      <a:pt x="5376005" y="2448628"/>
                    </a:cubicBezTo>
                    <a:cubicBezTo>
                      <a:pt x="5376005" y="2449775"/>
                      <a:pt x="5368573" y="2491670"/>
                      <a:pt x="5363731" y="2497723"/>
                    </a:cubicBezTo>
                    <a:cubicBezTo>
                      <a:pt x="5359124" y="2503482"/>
                      <a:pt x="5351602" y="2506132"/>
                      <a:pt x="5345321" y="2509997"/>
                    </a:cubicBezTo>
                    <a:cubicBezTo>
                      <a:pt x="5325004" y="2522500"/>
                      <a:pt x="5307095" y="2541032"/>
                      <a:pt x="5283951" y="2546818"/>
                    </a:cubicBezTo>
                    <a:cubicBezTo>
                      <a:pt x="5246855" y="2556093"/>
                      <a:pt x="5267402" y="2550289"/>
                      <a:pt x="5222582" y="2565229"/>
                    </a:cubicBezTo>
                    <a:lnTo>
                      <a:pt x="5204172" y="2571366"/>
                    </a:lnTo>
                    <a:cubicBezTo>
                      <a:pt x="5198035" y="2569320"/>
                      <a:pt x="5191144" y="2568817"/>
                      <a:pt x="5185761" y="2565229"/>
                    </a:cubicBezTo>
                    <a:cubicBezTo>
                      <a:pt x="5159651" y="2547822"/>
                      <a:pt x="5172528" y="2546704"/>
                      <a:pt x="5155076" y="2522271"/>
                    </a:cubicBezTo>
                    <a:cubicBezTo>
                      <a:pt x="5150031" y="2515209"/>
                      <a:pt x="5142221" y="2510528"/>
                      <a:pt x="5136665" y="2503860"/>
                    </a:cubicBezTo>
                    <a:cubicBezTo>
                      <a:pt x="5131943" y="2498194"/>
                      <a:pt x="5129607" y="2490664"/>
                      <a:pt x="5124392" y="2485449"/>
                    </a:cubicBezTo>
                    <a:cubicBezTo>
                      <a:pt x="5119177" y="2480233"/>
                      <a:pt x="5111494" y="2478075"/>
                      <a:pt x="5105981" y="2473175"/>
                    </a:cubicBezTo>
                    <a:cubicBezTo>
                      <a:pt x="5093007" y="2461643"/>
                      <a:pt x="5085999" y="2440564"/>
                      <a:pt x="5069159" y="2436354"/>
                    </a:cubicBezTo>
                    <a:cubicBezTo>
                      <a:pt x="4992408" y="2417166"/>
                      <a:pt x="5087840" y="2441691"/>
                      <a:pt x="5026201" y="2424080"/>
                    </a:cubicBezTo>
                    <a:cubicBezTo>
                      <a:pt x="5018091" y="2421763"/>
                      <a:pt x="5009836" y="2419989"/>
                      <a:pt x="5001653" y="2417943"/>
                    </a:cubicBezTo>
                    <a:cubicBezTo>
                      <a:pt x="4997562" y="2411806"/>
                      <a:pt x="4992285" y="2406311"/>
                      <a:pt x="4989380" y="2399532"/>
                    </a:cubicBezTo>
                    <a:cubicBezTo>
                      <a:pt x="4986058" y="2391780"/>
                      <a:pt x="4987922" y="2382003"/>
                      <a:pt x="4983243" y="2374985"/>
                    </a:cubicBezTo>
                    <a:cubicBezTo>
                      <a:pt x="4976445" y="2364788"/>
                      <a:pt x="4956924" y="2360075"/>
                      <a:pt x="4946421" y="2356574"/>
                    </a:cubicBezTo>
                    <a:cubicBezTo>
                      <a:pt x="4940284" y="2360665"/>
                      <a:pt x="4933676" y="2364126"/>
                      <a:pt x="4928010" y="2368848"/>
                    </a:cubicBezTo>
                    <a:cubicBezTo>
                      <a:pt x="4910293" y="2383612"/>
                      <a:pt x="4909393" y="2387569"/>
                      <a:pt x="4897326" y="2405669"/>
                    </a:cubicBezTo>
                    <a:cubicBezTo>
                      <a:pt x="4887587" y="2391062"/>
                      <a:pt x="4874045" y="2371383"/>
                      <a:pt x="4866641" y="2356574"/>
                    </a:cubicBezTo>
                    <a:cubicBezTo>
                      <a:pt x="4852803" y="2328897"/>
                      <a:pt x="4870213" y="2346132"/>
                      <a:pt x="4848231" y="2319753"/>
                    </a:cubicBezTo>
                    <a:cubicBezTo>
                      <a:pt x="4842675" y="2313086"/>
                      <a:pt x="4835957" y="2307479"/>
                      <a:pt x="4829820" y="2301342"/>
                    </a:cubicBezTo>
                    <a:cubicBezTo>
                      <a:pt x="4824083" y="2284130"/>
                      <a:pt x="4816409" y="2264300"/>
                      <a:pt x="4817546" y="2246110"/>
                    </a:cubicBezTo>
                    <a:cubicBezTo>
                      <a:pt x="4818847" y="2225289"/>
                      <a:pt x="4823223" y="2204532"/>
                      <a:pt x="4829820" y="2184741"/>
                    </a:cubicBezTo>
                    <a:cubicBezTo>
                      <a:pt x="4831866" y="2178604"/>
                      <a:pt x="4842426" y="2166330"/>
                      <a:pt x="4835957" y="2166330"/>
                    </a:cubicBezTo>
                    <a:cubicBezTo>
                      <a:pt x="4818318" y="2166330"/>
                      <a:pt x="4807846" y="2192698"/>
                      <a:pt x="4799135" y="2203151"/>
                    </a:cubicBezTo>
                    <a:cubicBezTo>
                      <a:pt x="4793579" y="2209818"/>
                      <a:pt x="4786281" y="2214895"/>
                      <a:pt x="4780725" y="2221562"/>
                    </a:cubicBezTo>
                    <a:cubicBezTo>
                      <a:pt x="4776003" y="2227228"/>
                      <a:pt x="4772411" y="2233750"/>
                      <a:pt x="4768451" y="2239973"/>
                    </a:cubicBezTo>
                    <a:cubicBezTo>
                      <a:pt x="4758090" y="2256254"/>
                      <a:pt x="4743869" y="2270760"/>
                      <a:pt x="4737766" y="2289068"/>
                    </a:cubicBezTo>
                    <a:cubicBezTo>
                      <a:pt x="4723374" y="2332245"/>
                      <a:pt x="4742106" y="2278942"/>
                      <a:pt x="4719355" y="2332026"/>
                    </a:cubicBezTo>
                    <a:cubicBezTo>
                      <a:pt x="4716807" y="2337972"/>
                      <a:pt x="4716360" y="2344782"/>
                      <a:pt x="4713218" y="2350437"/>
                    </a:cubicBezTo>
                    <a:cubicBezTo>
                      <a:pt x="4694866" y="2383472"/>
                      <a:pt x="4692625" y="2383305"/>
                      <a:pt x="4670260" y="2405669"/>
                    </a:cubicBezTo>
                    <a:cubicBezTo>
                      <a:pt x="4662077" y="2422034"/>
                      <a:pt x="4651498" y="2437407"/>
                      <a:pt x="4645712" y="2454765"/>
                    </a:cubicBezTo>
                    <a:cubicBezTo>
                      <a:pt x="4641621" y="2467039"/>
                      <a:pt x="4640615" y="2480821"/>
                      <a:pt x="4633439" y="2491586"/>
                    </a:cubicBezTo>
                    <a:cubicBezTo>
                      <a:pt x="4629348" y="2497723"/>
                      <a:pt x="4624464" y="2503400"/>
                      <a:pt x="4621165" y="2509997"/>
                    </a:cubicBezTo>
                    <a:cubicBezTo>
                      <a:pt x="4618272" y="2515783"/>
                      <a:pt x="4618501" y="2522950"/>
                      <a:pt x="4615028" y="2528408"/>
                    </a:cubicBezTo>
                    <a:cubicBezTo>
                      <a:pt x="4604045" y="2545666"/>
                      <a:pt x="4589553" y="2560482"/>
                      <a:pt x="4578206" y="2577503"/>
                    </a:cubicBezTo>
                    <a:cubicBezTo>
                      <a:pt x="4563729" y="2599221"/>
                      <a:pt x="4564537" y="2600617"/>
                      <a:pt x="4541385" y="2620461"/>
                    </a:cubicBezTo>
                    <a:cubicBezTo>
                      <a:pt x="4535785" y="2625261"/>
                      <a:pt x="4528487" y="2627835"/>
                      <a:pt x="4522974" y="2632735"/>
                    </a:cubicBezTo>
                    <a:cubicBezTo>
                      <a:pt x="4510001" y="2644267"/>
                      <a:pt x="4498427" y="2657283"/>
                      <a:pt x="4486153" y="2669557"/>
                    </a:cubicBezTo>
                    <a:cubicBezTo>
                      <a:pt x="4480016" y="2675694"/>
                      <a:pt x="4475975" y="2685223"/>
                      <a:pt x="4467742" y="2687967"/>
                    </a:cubicBezTo>
                    <a:lnTo>
                      <a:pt x="4449331" y="2694104"/>
                    </a:lnTo>
                    <a:cubicBezTo>
                      <a:pt x="4445240" y="2700241"/>
                      <a:pt x="4441344" y="2706513"/>
                      <a:pt x="4437057" y="2712515"/>
                    </a:cubicBezTo>
                    <a:cubicBezTo>
                      <a:pt x="4429862" y="2722589"/>
                      <a:pt x="4413043" y="2743245"/>
                      <a:pt x="4406373" y="2755473"/>
                    </a:cubicBezTo>
                    <a:cubicBezTo>
                      <a:pt x="4397611" y="2771536"/>
                      <a:pt x="4386263" y="2786818"/>
                      <a:pt x="4381825" y="2804569"/>
                    </a:cubicBezTo>
                    <a:cubicBezTo>
                      <a:pt x="4367982" y="2859940"/>
                      <a:pt x="4374885" y="2837661"/>
                      <a:pt x="4363414" y="2872075"/>
                    </a:cubicBezTo>
                    <a:cubicBezTo>
                      <a:pt x="4361369" y="2884349"/>
                      <a:pt x="4358404" y="2896504"/>
                      <a:pt x="4357278" y="2908896"/>
                    </a:cubicBezTo>
                    <a:cubicBezTo>
                      <a:pt x="4354309" y="2941556"/>
                      <a:pt x="4356006" y="2974656"/>
                      <a:pt x="4351141" y="3007087"/>
                    </a:cubicBezTo>
                    <a:cubicBezTo>
                      <a:pt x="4349784" y="3016134"/>
                      <a:pt x="4343406" y="3023691"/>
                      <a:pt x="4338867" y="3031634"/>
                    </a:cubicBezTo>
                    <a:cubicBezTo>
                      <a:pt x="4330089" y="3046995"/>
                      <a:pt x="4322030" y="3056916"/>
                      <a:pt x="4308182" y="3068456"/>
                    </a:cubicBezTo>
                    <a:cubicBezTo>
                      <a:pt x="4302516" y="3073178"/>
                      <a:pt x="4295909" y="3076639"/>
                      <a:pt x="4289772" y="3080730"/>
                    </a:cubicBezTo>
                    <a:cubicBezTo>
                      <a:pt x="4285681" y="3086867"/>
                      <a:pt x="4282398" y="3093628"/>
                      <a:pt x="4277498" y="3099141"/>
                    </a:cubicBezTo>
                    <a:cubicBezTo>
                      <a:pt x="4265966" y="3112114"/>
                      <a:pt x="4248439" y="3120437"/>
                      <a:pt x="4240676" y="3135962"/>
                    </a:cubicBezTo>
                    <a:cubicBezTo>
                      <a:pt x="4236585" y="3144145"/>
                      <a:pt x="4232941" y="3152567"/>
                      <a:pt x="4228402" y="3160510"/>
                    </a:cubicBezTo>
                    <a:cubicBezTo>
                      <a:pt x="4224743" y="3166914"/>
                      <a:pt x="4219427" y="3172323"/>
                      <a:pt x="4216129" y="3178920"/>
                    </a:cubicBezTo>
                    <a:cubicBezTo>
                      <a:pt x="4213236" y="3184706"/>
                      <a:pt x="4213580" y="3191948"/>
                      <a:pt x="4209992" y="3197331"/>
                    </a:cubicBezTo>
                    <a:cubicBezTo>
                      <a:pt x="4203907" y="3206459"/>
                      <a:pt x="4183895" y="3223249"/>
                      <a:pt x="4173170" y="3228016"/>
                    </a:cubicBezTo>
                    <a:cubicBezTo>
                      <a:pt x="4161347" y="3233271"/>
                      <a:pt x="4136349" y="3240290"/>
                      <a:pt x="4136349" y="3240290"/>
                    </a:cubicBezTo>
                    <a:cubicBezTo>
                      <a:pt x="4091093" y="3228976"/>
                      <a:pt x="4132179" y="3241134"/>
                      <a:pt x="4087253" y="3221879"/>
                    </a:cubicBezTo>
                    <a:cubicBezTo>
                      <a:pt x="4081307" y="3219331"/>
                      <a:pt x="4074629" y="3218635"/>
                      <a:pt x="4068843" y="3215742"/>
                    </a:cubicBezTo>
                    <a:cubicBezTo>
                      <a:pt x="4021260" y="3191950"/>
                      <a:pt x="4078294" y="3212755"/>
                      <a:pt x="4032021" y="3197331"/>
                    </a:cubicBezTo>
                    <a:cubicBezTo>
                      <a:pt x="4027930" y="3189148"/>
                      <a:pt x="4024286" y="3180726"/>
                      <a:pt x="4019747" y="3172783"/>
                    </a:cubicBezTo>
                    <a:cubicBezTo>
                      <a:pt x="4016088" y="3166379"/>
                      <a:pt x="4008142" y="3161718"/>
                      <a:pt x="4007474" y="3154373"/>
                    </a:cubicBezTo>
                    <a:cubicBezTo>
                      <a:pt x="4005981" y="3137948"/>
                      <a:pt x="4011102" y="3121578"/>
                      <a:pt x="4013610" y="3105277"/>
                    </a:cubicBezTo>
                    <a:cubicBezTo>
                      <a:pt x="4015838" y="3090793"/>
                      <a:pt x="4028889" y="3031762"/>
                      <a:pt x="4032021" y="3025498"/>
                    </a:cubicBezTo>
                    <a:cubicBezTo>
                      <a:pt x="4036112" y="3017315"/>
                      <a:pt x="4039756" y="3008893"/>
                      <a:pt x="4044295" y="3000950"/>
                    </a:cubicBezTo>
                    <a:cubicBezTo>
                      <a:pt x="4078998" y="2940220"/>
                      <a:pt x="4031746" y="3032183"/>
                      <a:pt x="4068843" y="2957992"/>
                    </a:cubicBezTo>
                    <a:cubicBezTo>
                      <a:pt x="4075966" y="2929501"/>
                      <a:pt x="4074050" y="2932467"/>
                      <a:pt x="4087253" y="2902759"/>
                    </a:cubicBezTo>
                    <a:cubicBezTo>
                      <a:pt x="4090968" y="2894399"/>
                      <a:pt x="4095923" y="2886620"/>
                      <a:pt x="4099527" y="2878212"/>
                    </a:cubicBezTo>
                    <a:cubicBezTo>
                      <a:pt x="4102075" y="2872266"/>
                      <a:pt x="4103393" y="2865858"/>
                      <a:pt x="4105664" y="2859801"/>
                    </a:cubicBezTo>
                    <a:cubicBezTo>
                      <a:pt x="4127682" y="2801086"/>
                      <a:pt x="4110143" y="2852499"/>
                      <a:pt x="4124075" y="2810706"/>
                    </a:cubicBezTo>
                    <a:cubicBezTo>
                      <a:pt x="4122029" y="2753428"/>
                      <a:pt x="4129496" y="2695009"/>
                      <a:pt x="4117938" y="2638872"/>
                    </a:cubicBezTo>
                    <a:cubicBezTo>
                      <a:pt x="4116626" y="2632498"/>
                      <a:pt x="4069816" y="2590264"/>
                      <a:pt x="4056569" y="2583640"/>
                    </a:cubicBezTo>
                    <a:cubicBezTo>
                      <a:pt x="4049025" y="2579868"/>
                      <a:pt x="4040023" y="2580170"/>
                      <a:pt x="4032021" y="2577503"/>
                    </a:cubicBezTo>
                    <a:cubicBezTo>
                      <a:pt x="4021570" y="2574019"/>
                      <a:pt x="4011788" y="2568713"/>
                      <a:pt x="4001337" y="2565229"/>
                    </a:cubicBezTo>
                    <a:cubicBezTo>
                      <a:pt x="3993335" y="2562562"/>
                      <a:pt x="3984899" y="2561409"/>
                      <a:pt x="3976789" y="2559092"/>
                    </a:cubicBezTo>
                    <a:cubicBezTo>
                      <a:pt x="3970569" y="2557315"/>
                      <a:pt x="3964598" y="2554732"/>
                      <a:pt x="3958378" y="2552955"/>
                    </a:cubicBezTo>
                    <a:cubicBezTo>
                      <a:pt x="3950268" y="2550638"/>
                      <a:pt x="3941910" y="2549241"/>
                      <a:pt x="3933831" y="2546818"/>
                    </a:cubicBezTo>
                    <a:cubicBezTo>
                      <a:pt x="3921439" y="2543100"/>
                      <a:pt x="3909696" y="2537082"/>
                      <a:pt x="3897009" y="2534545"/>
                    </a:cubicBezTo>
                    <a:cubicBezTo>
                      <a:pt x="3886781" y="2532499"/>
                      <a:pt x="3876488" y="2530753"/>
                      <a:pt x="3866325" y="2528408"/>
                    </a:cubicBezTo>
                    <a:cubicBezTo>
                      <a:pt x="3849888" y="2524615"/>
                      <a:pt x="3833770" y="2519442"/>
                      <a:pt x="3817229" y="2516134"/>
                    </a:cubicBezTo>
                    <a:lnTo>
                      <a:pt x="3786545" y="2509997"/>
                    </a:lnTo>
                    <a:cubicBezTo>
                      <a:pt x="3780504" y="2506977"/>
                      <a:pt x="3749369" y="2492678"/>
                      <a:pt x="3743586" y="2485449"/>
                    </a:cubicBezTo>
                    <a:cubicBezTo>
                      <a:pt x="3739545" y="2480398"/>
                      <a:pt x="3741037" y="2472421"/>
                      <a:pt x="3737449" y="2467039"/>
                    </a:cubicBezTo>
                    <a:cubicBezTo>
                      <a:pt x="3724087" y="2446995"/>
                      <a:pt x="3711510" y="2447236"/>
                      <a:pt x="3694491" y="2430217"/>
                    </a:cubicBezTo>
                    <a:cubicBezTo>
                      <a:pt x="3689276" y="2425002"/>
                      <a:pt x="3686504" y="2417808"/>
                      <a:pt x="3682217" y="2411806"/>
                    </a:cubicBezTo>
                    <a:cubicBezTo>
                      <a:pt x="3676272" y="2403483"/>
                      <a:pt x="3671038" y="2394491"/>
                      <a:pt x="3663806" y="2387259"/>
                    </a:cubicBezTo>
                    <a:cubicBezTo>
                      <a:pt x="3658591" y="2382044"/>
                      <a:pt x="3650611" y="2380200"/>
                      <a:pt x="3645396" y="2374985"/>
                    </a:cubicBezTo>
                    <a:cubicBezTo>
                      <a:pt x="3638164" y="2367752"/>
                      <a:pt x="3634218" y="2357670"/>
                      <a:pt x="3626985" y="2350437"/>
                    </a:cubicBezTo>
                    <a:cubicBezTo>
                      <a:pt x="3622593" y="2346045"/>
                      <a:pt x="3592159" y="2324400"/>
                      <a:pt x="3584027" y="2319753"/>
                    </a:cubicBezTo>
                    <a:cubicBezTo>
                      <a:pt x="3576084" y="2315214"/>
                      <a:pt x="3567422" y="2312018"/>
                      <a:pt x="3559479" y="2307479"/>
                    </a:cubicBezTo>
                    <a:cubicBezTo>
                      <a:pt x="3553075" y="2303820"/>
                      <a:pt x="3547205" y="2299296"/>
                      <a:pt x="3541068" y="2295205"/>
                    </a:cubicBezTo>
                    <a:cubicBezTo>
                      <a:pt x="3517431" y="2259749"/>
                      <a:pt x="3542203" y="2291793"/>
                      <a:pt x="3510384" y="2264520"/>
                    </a:cubicBezTo>
                    <a:cubicBezTo>
                      <a:pt x="3501598" y="2256989"/>
                      <a:pt x="3494622" y="2247504"/>
                      <a:pt x="3485836" y="2239973"/>
                    </a:cubicBezTo>
                    <a:cubicBezTo>
                      <a:pt x="3480236" y="2235173"/>
                      <a:pt x="3473390" y="2232037"/>
                      <a:pt x="3467425" y="2227699"/>
                    </a:cubicBezTo>
                    <a:cubicBezTo>
                      <a:pt x="3405370" y="2182568"/>
                      <a:pt x="3439150" y="2201286"/>
                      <a:pt x="3393782" y="2178604"/>
                    </a:cubicBezTo>
                    <a:cubicBezTo>
                      <a:pt x="3387645" y="2172467"/>
                      <a:pt x="3382223" y="2165521"/>
                      <a:pt x="3375372" y="2160193"/>
                    </a:cubicBezTo>
                    <a:cubicBezTo>
                      <a:pt x="3363728" y="2151136"/>
                      <a:pt x="3348981" y="2146076"/>
                      <a:pt x="3338550" y="2135645"/>
                    </a:cubicBezTo>
                    <a:cubicBezTo>
                      <a:pt x="3311761" y="2108857"/>
                      <a:pt x="3315090" y="2110380"/>
                      <a:pt x="3283318" y="2086550"/>
                    </a:cubicBezTo>
                    <a:cubicBezTo>
                      <a:pt x="3259979" y="2069045"/>
                      <a:pt x="3261667" y="2073196"/>
                      <a:pt x="3228086" y="2062002"/>
                    </a:cubicBezTo>
                    <a:lnTo>
                      <a:pt x="3209675" y="2055865"/>
                    </a:lnTo>
                    <a:cubicBezTo>
                      <a:pt x="3183082" y="2057911"/>
                      <a:pt x="3156404" y="2059057"/>
                      <a:pt x="3129895" y="2062002"/>
                    </a:cubicBezTo>
                    <a:cubicBezTo>
                      <a:pt x="3101142" y="2065197"/>
                      <a:pt x="3043978" y="2074276"/>
                      <a:pt x="3043978" y="2074276"/>
                    </a:cubicBezTo>
                    <a:cubicBezTo>
                      <a:pt x="2980558" y="2099645"/>
                      <a:pt x="3044186" y="2069519"/>
                      <a:pt x="2988746" y="2111098"/>
                    </a:cubicBezTo>
                    <a:cubicBezTo>
                      <a:pt x="2981427" y="2116587"/>
                      <a:pt x="2972043" y="2118664"/>
                      <a:pt x="2964198" y="2123371"/>
                    </a:cubicBezTo>
                    <a:cubicBezTo>
                      <a:pt x="2951549" y="2130960"/>
                      <a:pt x="2939651" y="2139736"/>
                      <a:pt x="2927377" y="2147919"/>
                    </a:cubicBezTo>
                    <a:lnTo>
                      <a:pt x="2908966" y="2160193"/>
                    </a:lnTo>
                    <a:lnTo>
                      <a:pt x="2890555" y="2172467"/>
                    </a:lnTo>
                    <a:lnTo>
                      <a:pt x="2853734" y="2227699"/>
                    </a:lnTo>
                    <a:cubicBezTo>
                      <a:pt x="2849643" y="2233836"/>
                      <a:pt x="2846675" y="2240895"/>
                      <a:pt x="2841460" y="2246110"/>
                    </a:cubicBezTo>
                    <a:lnTo>
                      <a:pt x="2804639" y="2282931"/>
                    </a:lnTo>
                    <a:cubicBezTo>
                      <a:pt x="2798502" y="2289068"/>
                      <a:pt x="2793449" y="2296528"/>
                      <a:pt x="2786228" y="2301342"/>
                    </a:cubicBezTo>
                    <a:cubicBezTo>
                      <a:pt x="2760525" y="2318478"/>
                      <a:pt x="2733528" y="2336897"/>
                      <a:pt x="2706448" y="2350437"/>
                    </a:cubicBezTo>
                    <a:cubicBezTo>
                      <a:pt x="2698265" y="2354528"/>
                      <a:pt x="2689745" y="2358004"/>
                      <a:pt x="2681900" y="2362711"/>
                    </a:cubicBezTo>
                    <a:cubicBezTo>
                      <a:pt x="2669251" y="2370301"/>
                      <a:pt x="2659073" y="2382594"/>
                      <a:pt x="2645079" y="2387259"/>
                    </a:cubicBezTo>
                    <a:cubicBezTo>
                      <a:pt x="2617989" y="2396289"/>
                      <a:pt x="2632454" y="2390503"/>
                      <a:pt x="2602121" y="2405669"/>
                    </a:cubicBezTo>
                    <a:cubicBezTo>
                      <a:pt x="2595984" y="2411806"/>
                      <a:pt x="2590772" y="2419035"/>
                      <a:pt x="2583710" y="2424080"/>
                    </a:cubicBezTo>
                    <a:cubicBezTo>
                      <a:pt x="2520844" y="2468984"/>
                      <a:pt x="2599093" y="2399498"/>
                      <a:pt x="2534614" y="2454765"/>
                    </a:cubicBezTo>
                    <a:cubicBezTo>
                      <a:pt x="2487016" y="2495563"/>
                      <a:pt x="2557175" y="2452001"/>
                      <a:pt x="2460972" y="2516134"/>
                    </a:cubicBezTo>
                    <a:cubicBezTo>
                      <a:pt x="2448698" y="2524316"/>
                      <a:pt x="2434581" y="2530250"/>
                      <a:pt x="2424150" y="2540681"/>
                    </a:cubicBezTo>
                    <a:cubicBezTo>
                      <a:pt x="2395028" y="2569803"/>
                      <a:pt x="2410580" y="2561569"/>
                      <a:pt x="2381192" y="2571366"/>
                    </a:cubicBezTo>
                    <a:cubicBezTo>
                      <a:pt x="2360736" y="2587731"/>
                      <a:pt x="2338347" y="2601937"/>
                      <a:pt x="2319823" y="2620461"/>
                    </a:cubicBezTo>
                    <a:cubicBezTo>
                      <a:pt x="2313686" y="2626598"/>
                      <a:pt x="2308263" y="2633544"/>
                      <a:pt x="2301412" y="2638872"/>
                    </a:cubicBezTo>
                    <a:cubicBezTo>
                      <a:pt x="2289768" y="2647929"/>
                      <a:pt x="2276864" y="2655237"/>
                      <a:pt x="2264590" y="2663420"/>
                    </a:cubicBezTo>
                    <a:lnTo>
                      <a:pt x="2246180" y="2675694"/>
                    </a:lnTo>
                    <a:cubicBezTo>
                      <a:pt x="2231787" y="2718872"/>
                      <a:pt x="2250521" y="2665564"/>
                      <a:pt x="2227769" y="2718652"/>
                    </a:cubicBezTo>
                    <a:cubicBezTo>
                      <a:pt x="2225221" y="2724598"/>
                      <a:pt x="2223678" y="2730926"/>
                      <a:pt x="2221632" y="2737063"/>
                    </a:cubicBezTo>
                    <a:cubicBezTo>
                      <a:pt x="2223678" y="2753428"/>
                      <a:pt x="2222133" y="2770659"/>
                      <a:pt x="2227769" y="2786158"/>
                    </a:cubicBezTo>
                    <a:cubicBezTo>
                      <a:pt x="2230735" y="2794314"/>
                      <a:pt x="2240624" y="2797902"/>
                      <a:pt x="2246180" y="2804569"/>
                    </a:cubicBezTo>
                    <a:cubicBezTo>
                      <a:pt x="2288900" y="2855833"/>
                      <a:pt x="2223074" y="2787600"/>
                      <a:pt x="2276864" y="2841390"/>
                    </a:cubicBezTo>
                    <a:cubicBezTo>
                      <a:pt x="2278910" y="2847527"/>
                      <a:pt x="2281224" y="2853581"/>
                      <a:pt x="2283001" y="2859801"/>
                    </a:cubicBezTo>
                    <a:cubicBezTo>
                      <a:pt x="2285318" y="2867911"/>
                      <a:pt x="2286176" y="2876452"/>
                      <a:pt x="2289138" y="2884349"/>
                    </a:cubicBezTo>
                    <a:cubicBezTo>
                      <a:pt x="2295811" y="2902144"/>
                      <a:pt x="2303513" y="2912047"/>
                      <a:pt x="2313686" y="2927307"/>
                    </a:cubicBezTo>
                    <a:cubicBezTo>
                      <a:pt x="2317706" y="2947407"/>
                      <a:pt x="2328908" y="2999992"/>
                      <a:pt x="2332096" y="3025498"/>
                    </a:cubicBezTo>
                    <a:cubicBezTo>
                      <a:pt x="2343329" y="3115361"/>
                      <a:pt x="2333242" y="3059786"/>
                      <a:pt x="2344370" y="3154373"/>
                    </a:cubicBezTo>
                    <a:cubicBezTo>
                      <a:pt x="2345824" y="3166731"/>
                      <a:pt x="2348461" y="3178920"/>
                      <a:pt x="2350507" y="3191194"/>
                    </a:cubicBezTo>
                    <a:cubicBezTo>
                      <a:pt x="2348461" y="3203468"/>
                      <a:pt x="2350544" y="3217212"/>
                      <a:pt x="2344370" y="3228016"/>
                    </a:cubicBezTo>
                    <a:cubicBezTo>
                      <a:pt x="2336543" y="3241713"/>
                      <a:pt x="2299281" y="3228550"/>
                      <a:pt x="2295275" y="3228016"/>
                    </a:cubicBezTo>
                    <a:cubicBezTo>
                      <a:pt x="2187650" y="3213666"/>
                      <a:pt x="2272268" y="3229551"/>
                      <a:pt x="2203221" y="3215742"/>
                    </a:cubicBezTo>
                    <a:lnTo>
                      <a:pt x="2166400" y="3191194"/>
                    </a:lnTo>
                    <a:lnTo>
                      <a:pt x="2147989" y="3178920"/>
                    </a:lnTo>
                    <a:lnTo>
                      <a:pt x="2123441" y="3142099"/>
                    </a:lnTo>
                    <a:cubicBezTo>
                      <a:pt x="2119350" y="3135962"/>
                      <a:pt x="2114465" y="3130285"/>
                      <a:pt x="2111167" y="3123688"/>
                    </a:cubicBezTo>
                    <a:cubicBezTo>
                      <a:pt x="2107076" y="3115506"/>
                      <a:pt x="2102609" y="3107501"/>
                      <a:pt x="2098894" y="3099141"/>
                    </a:cubicBezTo>
                    <a:cubicBezTo>
                      <a:pt x="2094420" y="3089074"/>
                      <a:pt x="2091547" y="3078309"/>
                      <a:pt x="2086620" y="3068456"/>
                    </a:cubicBezTo>
                    <a:cubicBezTo>
                      <a:pt x="2081286" y="3057787"/>
                      <a:pt x="2073145" y="3048630"/>
                      <a:pt x="2068209" y="3037771"/>
                    </a:cubicBezTo>
                    <a:cubicBezTo>
                      <a:pt x="2039560" y="2974743"/>
                      <a:pt x="2071717" y="3026378"/>
                      <a:pt x="2043661" y="2970265"/>
                    </a:cubicBezTo>
                    <a:cubicBezTo>
                      <a:pt x="2040363" y="2963668"/>
                      <a:pt x="2035297" y="2958109"/>
                      <a:pt x="2031388" y="2951855"/>
                    </a:cubicBezTo>
                    <a:cubicBezTo>
                      <a:pt x="2025066" y="2941740"/>
                      <a:pt x="2020134" y="2930713"/>
                      <a:pt x="2012977" y="2921170"/>
                    </a:cubicBezTo>
                    <a:cubicBezTo>
                      <a:pt x="2007770" y="2914227"/>
                      <a:pt x="2000122" y="2909426"/>
                      <a:pt x="1994566" y="2902759"/>
                    </a:cubicBezTo>
                    <a:cubicBezTo>
                      <a:pt x="1989844" y="2897093"/>
                      <a:pt x="1987507" y="2889564"/>
                      <a:pt x="1982292" y="2884349"/>
                    </a:cubicBezTo>
                    <a:cubicBezTo>
                      <a:pt x="1977077" y="2879134"/>
                      <a:pt x="1969884" y="2876362"/>
                      <a:pt x="1963882" y="2872075"/>
                    </a:cubicBezTo>
                    <a:cubicBezTo>
                      <a:pt x="1926707" y="2845521"/>
                      <a:pt x="1953230" y="2860612"/>
                      <a:pt x="1914786" y="2841390"/>
                    </a:cubicBezTo>
                    <a:cubicBezTo>
                      <a:pt x="1908649" y="2835253"/>
                      <a:pt x="1903597" y="2827793"/>
                      <a:pt x="1896376" y="2822979"/>
                    </a:cubicBezTo>
                    <a:cubicBezTo>
                      <a:pt x="1890994" y="2819391"/>
                      <a:pt x="1883911" y="2819391"/>
                      <a:pt x="1877965" y="2816843"/>
                    </a:cubicBezTo>
                    <a:cubicBezTo>
                      <a:pt x="1833030" y="2797586"/>
                      <a:pt x="1874133" y="2809748"/>
                      <a:pt x="1828869" y="2798432"/>
                    </a:cubicBezTo>
                    <a:cubicBezTo>
                      <a:pt x="1773988" y="2770991"/>
                      <a:pt x="1797132" y="2768098"/>
                      <a:pt x="1761363" y="2780021"/>
                    </a:cubicBezTo>
                    <a:cubicBezTo>
                      <a:pt x="1757272" y="2771838"/>
                      <a:pt x="1752694" y="2763882"/>
                      <a:pt x="1749090" y="2755473"/>
                    </a:cubicBezTo>
                    <a:cubicBezTo>
                      <a:pt x="1746542" y="2749527"/>
                      <a:pt x="1748217" y="2740823"/>
                      <a:pt x="1742953" y="2737063"/>
                    </a:cubicBezTo>
                    <a:cubicBezTo>
                      <a:pt x="1732425" y="2729543"/>
                      <a:pt x="1706131" y="2724789"/>
                      <a:pt x="1706131" y="2724789"/>
                    </a:cubicBezTo>
                    <a:cubicBezTo>
                      <a:pt x="1699994" y="2720698"/>
                      <a:pt x="1694500" y="2715420"/>
                      <a:pt x="1687721" y="2712515"/>
                    </a:cubicBezTo>
                    <a:cubicBezTo>
                      <a:pt x="1679968" y="2709192"/>
                      <a:pt x="1670191" y="2711057"/>
                      <a:pt x="1663173" y="2706378"/>
                    </a:cubicBezTo>
                    <a:cubicBezTo>
                      <a:pt x="1657036" y="2702287"/>
                      <a:pt x="1654990" y="2694104"/>
                      <a:pt x="1650899" y="2687967"/>
                    </a:cubicBezTo>
                    <a:cubicBezTo>
                      <a:pt x="1652846" y="2680178"/>
                      <a:pt x="1663693" y="2638449"/>
                      <a:pt x="1663173" y="2632735"/>
                    </a:cubicBezTo>
                    <a:cubicBezTo>
                      <a:pt x="1662002" y="2619851"/>
                      <a:pt x="1654990" y="2608188"/>
                      <a:pt x="1650899" y="2595914"/>
                    </a:cubicBezTo>
                    <a:lnTo>
                      <a:pt x="1644762" y="2577503"/>
                    </a:lnTo>
                    <a:cubicBezTo>
                      <a:pt x="1640671" y="2518179"/>
                      <a:pt x="1644150" y="2457842"/>
                      <a:pt x="1632488" y="2399532"/>
                    </a:cubicBezTo>
                    <a:cubicBezTo>
                      <a:pt x="1630442" y="2389304"/>
                      <a:pt x="1630013" y="2378614"/>
                      <a:pt x="1626351" y="2368848"/>
                    </a:cubicBezTo>
                    <a:cubicBezTo>
                      <a:pt x="1623761" y="2361942"/>
                      <a:pt x="1619629" y="2355294"/>
                      <a:pt x="1614078" y="2350437"/>
                    </a:cubicBezTo>
                    <a:cubicBezTo>
                      <a:pt x="1602976" y="2340723"/>
                      <a:pt x="1577256" y="2325890"/>
                      <a:pt x="1577256" y="2325890"/>
                    </a:cubicBezTo>
                    <a:cubicBezTo>
                      <a:pt x="1573165" y="2319753"/>
                      <a:pt x="1570197" y="2312695"/>
                      <a:pt x="1564982" y="2307479"/>
                    </a:cubicBezTo>
                    <a:cubicBezTo>
                      <a:pt x="1550855" y="2293351"/>
                      <a:pt x="1540804" y="2293763"/>
                      <a:pt x="1522024" y="2289068"/>
                    </a:cubicBezTo>
                    <a:cubicBezTo>
                      <a:pt x="1515887" y="2284977"/>
                      <a:pt x="1508470" y="2282345"/>
                      <a:pt x="1503613" y="2276794"/>
                    </a:cubicBezTo>
                    <a:cubicBezTo>
                      <a:pt x="1493899" y="2265693"/>
                      <a:pt x="1487247" y="2252247"/>
                      <a:pt x="1479065" y="2239973"/>
                    </a:cubicBezTo>
                    <a:lnTo>
                      <a:pt x="1466792" y="2221562"/>
                    </a:lnTo>
                    <a:cubicBezTo>
                      <a:pt x="1462701" y="2215425"/>
                      <a:pt x="1458313" y="2209476"/>
                      <a:pt x="1454518" y="2203151"/>
                    </a:cubicBezTo>
                    <a:cubicBezTo>
                      <a:pt x="1448381" y="2192923"/>
                      <a:pt x="1443812" y="2181573"/>
                      <a:pt x="1436107" y="2172467"/>
                    </a:cubicBezTo>
                    <a:cubicBezTo>
                      <a:pt x="1421157" y="2154799"/>
                      <a:pt x="1403377" y="2139736"/>
                      <a:pt x="1387012" y="2123371"/>
                    </a:cubicBezTo>
                    <a:cubicBezTo>
                      <a:pt x="1380875" y="2117234"/>
                      <a:pt x="1373415" y="2112182"/>
                      <a:pt x="1368601" y="2104961"/>
                    </a:cubicBezTo>
                    <a:cubicBezTo>
                      <a:pt x="1364510" y="2098824"/>
                      <a:pt x="1361049" y="2092216"/>
                      <a:pt x="1356327" y="2086550"/>
                    </a:cubicBezTo>
                    <a:cubicBezTo>
                      <a:pt x="1341561" y="2068831"/>
                      <a:pt x="1337608" y="2067933"/>
                      <a:pt x="1319506" y="2055865"/>
                    </a:cubicBezTo>
                    <a:cubicBezTo>
                      <a:pt x="1288691" y="2009644"/>
                      <a:pt x="1330240" y="2063022"/>
                      <a:pt x="1282684" y="2031318"/>
                    </a:cubicBezTo>
                    <a:cubicBezTo>
                      <a:pt x="1276547" y="2027227"/>
                      <a:pt x="1274501" y="2019044"/>
                      <a:pt x="1270410" y="2012907"/>
                    </a:cubicBezTo>
                    <a:cubicBezTo>
                      <a:pt x="1268365" y="2006770"/>
                      <a:pt x="1266051" y="2000716"/>
                      <a:pt x="1264274" y="1994496"/>
                    </a:cubicBezTo>
                    <a:cubicBezTo>
                      <a:pt x="1258403" y="1973945"/>
                      <a:pt x="1255583" y="1952566"/>
                      <a:pt x="1245863" y="1933127"/>
                    </a:cubicBezTo>
                    <a:cubicBezTo>
                      <a:pt x="1237680" y="1916762"/>
                      <a:pt x="1227101" y="1901390"/>
                      <a:pt x="1221315" y="1884032"/>
                    </a:cubicBezTo>
                    <a:cubicBezTo>
                      <a:pt x="1204427" y="1833369"/>
                      <a:pt x="1217894" y="1860832"/>
                      <a:pt x="1190631" y="1822663"/>
                    </a:cubicBezTo>
                    <a:cubicBezTo>
                      <a:pt x="1178598" y="1805816"/>
                      <a:pt x="1180162" y="1800642"/>
                      <a:pt x="1159946" y="1791978"/>
                    </a:cubicBezTo>
                    <a:cubicBezTo>
                      <a:pt x="1152193" y="1788655"/>
                      <a:pt x="1143581" y="1787887"/>
                      <a:pt x="1135398" y="1785841"/>
                    </a:cubicBezTo>
                    <a:cubicBezTo>
                      <a:pt x="1129261" y="1781750"/>
                      <a:pt x="1123585" y="1776865"/>
                      <a:pt x="1116988" y="1773567"/>
                    </a:cubicBezTo>
                    <a:cubicBezTo>
                      <a:pt x="1107135" y="1768641"/>
                      <a:pt x="1096370" y="1765768"/>
                      <a:pt x="1086303" y="1761294"/>
                    </a:cubicBezTo>
                    <a:cubicBezTo>
                      <a:pt x="1073439" y="1755577"/>
                      <a:pt x="1054629" y="1746150"/>
                      <a:pt x="1043345" y="1736746"/>
                    </a:cubicBezTo>
                    <a:cubicBezTo>
                      <a:pt x="1022167" y="1719097"/>
                      <a:pt x="1019130" y="1704125"/>
                      <a:pt x="988112" y="1693787"/>
                    </a:cubicBezTo>
                    <a:cubicBezTo>
                      <a:pt x="981975" y="1691742"/>
                      <a:pt x="975943" y="1689353"/>
                      <a:pt x="969702" y="1687651"/>
                    </a:cubicBezTo>
                    <a:cubicBezTo>
                      <a:pt x="953427" y="1683213"/>
                      <a:pt x="936609" y="1680712"/>
                      <a:pt x="920606" y="1675377"/>
                    </a:cubicBezTo>
                    <a:cubicBezTo>
                      <a:pt x="914469" y="1673331"/>
                      <a:pt x="907875" y="1672338"/>
                      <a:pt x="902196" y="1669240"/>
                    </a:cubicBezTo>
                    <a:cubicBezTo>
                      <a:pt x="885254" y="1659999"/>
                      <a:pt x="869157" y="1649260"/>
                      <a:pt x="853100" y="1638555"/>
                    </a:cubicBezTo>
                    <a:cubicBezTo>
                      <a:pt x="846963" y="1634464"/>
                      <a:pt x="841287" y="1629579"/>
                      <a:pt x="834690" y="1626281"/>
                    </a:cubicBezTo>
                    <a:cubicBezTo>
                      <a:pt x="828904" y="1623388"/>
                      <a:pt x="822225" y="1622693"/>
                      <a:pt x="816279" y="1620145"/>
                    </a:cubicBezTo>
                    <a:cubicBezTo>
                      <a:pt x="763178" y="1597389"/>
                      <a:pt x="816508" y="1616131"/>
                      <a:pt x="773321" y="1601734"/>
                    </a:cubicBezTo>
                    <a:cubicBezTo>
                      <a:pt x="754910" y="1603780"/>
                      <a:pt x="736360" y="1604826"/>
                      <a:pt x="718088" y="1607871"/>
                    </a:cubicBezTo>
                    <a:cubicBezTo>
                      <a:pt x="711707" y="1608934"/>
                      <a:pt x="705898" y="1612231"/>
                      <a:pt x="699678" y="1614008"/>
                    </a:cubicBezTo>
                    <a:cubicBezTo>
                      <a:pt x="691568" y="1616325"/>
                      <a:pt x="683313" y="1618099"/>
                      <a:pt x="675130" y="1620145"/>
                    </a:cubicBezTo>
                    <a:cubicBezTo>
                      <a:pt x="668993" y="1624236"/>
                      <a:pt x="663498" y="1629513"/>
                      <a:pt x="656719" y="1632418"/>
                    </a:cubicBezTo>
                    <a:cubicBezTo>
                      <a:pt x="648967" y="1635740"/>
                      <a:pt x="640282" y="1636238"/>
                      <a:pt x="632172" y="1638555"/>
                    </a:cubicBezTo>
                    <a:cubicBezTo>
                      <a:pt x="585987" y="1651751"/>
                      <a:pt x="646482" y="1642275"/>
                      <a:pt x="552392" y="1650829"/>
                    </a:cubicBezTo>
                    <a:lnTo>
                      <a:pt x="478749" y="1656966"/>
                    </a:lnTo>
                    <a:cubicBezTo>
                      <a:pt x="427662" y="1669738"/>
                      <a:pt x="478169" y="1654187"/>
                      <a:pt x="435790" y="1675377"/>
                    </a:cubicBezTo>
                    <a:cubicBezTo>
                      <a:pt x="430004" y="1678270"/>
                      <a:pt x="423166" y="1678621"/>
                      <a:pt x="417380" y="1681514"/>
                    </a:cubicBezTo>
                    <a:cubicBezTo>
                      <a:pt x="394921" y="1692743"/>
                      <a:pt x="404796" y="1695517"/>
                      <a:pt x="380558" y="1699924"/>
                    </a:cubicBezTo>
                    <a:cubicBezTo>
                      <a:pt x="364332" y="1702874"/>
                      <a:pt x="347731" y="1703350"/>
                      <a:pt x="331463" y="1706061"/>
                    </a:cubicBezTo>
                    <a:cubicBezTo>
                      <a:pt x="323143" y="1707448"/>
                      <a:pt x="315149" y="1710368"/>
                      <a:pt x="306915" y="1712198"/>
                    </a:cubicBezTo>
                    <a:cubicBezTo>
                      <a:pt x="262483" y="1722072"/>
                      <a:pt x="290719" y="1713506"/>
                      <a:pt x="257820" y="1724472"/>
                    </a:cubicBezTo>
                    <a:cubicBezTo>
                      <a:pt x="253729" y="1730609"/>
                      <a:pt x="251305" y="1738275"/>
                      <a:pt x="245546" y="1742883"/>
                    </a:cubicBezTo>
                    <a:cubicBezTo>
                      <a:pt x="226152" y="1758398"/>
                      <a:pt x="223866" y="1746369"/>
                      <a:pt x="214861" y="1730609"/>
                    </a:cubicBezTo>
                    <a:cubicBezTo>
                      <a:pt x="202730" y="1709379"/>
                      <a:pt x="203335" y="1708303"/>
                      <a:pt x="196451" y="1687651"/>
                    </a:cubicBezTo>
                    <a:cubicBezTo>
                      <a:pt x="190903" y="1621074"/>
                      <a:pt x="211845" y="1619014"/>
                      <a:pt x="165766" y="1601734"/>
                    </a:cubicBezTo>
                    <a:cubicBezTo>
                      <a:pt x="157869" y="1598772"/>
                      <a:pt x="149401" y="1597643"/>
                      <a:pt x="141218" y="1595597"/>
                    </a:cubicBezTo>
                    <a:cubicBezTo>
                      <a:pt x="133036" y="1591506"/>
                      <a:pt x="125165" y="1586721"/>
                      <a:pt x="116671" y="1583323"/>
                    </a:cubicBezTo>
                    <a:cubicBezTo>
                      <a:pt x="104658" y="1578518"/>
                      <a:pt x="79849" y="1571049"/>
                      <a:pt x="79849" y="1571049"/>
                    </a:cubicBezTo>
                    <a:cubicBezTo>
                      <a:pt x="41581" y="1532781"/>
                      <a:pt x="-1977" y="1541388"/>
                      <a:pt x="69" y="1534228"/>
                    </a:cubicBez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39" name="Freihandform 38">
                <a:extLst>
                  <a:ext uri="{FF2B5EF4-FFF2-40B4-BE49-F238E27FC236}">
                    <a16:creationId xmlns:a16="http://schemas.microsoft.com/office/drawing/2014/main" id="{07F57BA0-32DB-0162-2A3C-C9AA5831C84C}"/>
                  </a:ext>
                </a:extLst>
              </p:cNvPr>
              <p:cNvSpPr/>
              <p:nvPr/>
            </p:nvSpPr>
            <p:spPr>
              <a:xfrm>
                <a:off x="6748725" y="2826049"/>
                <a:ext cx="607899" cy="1482173"/>
              </a:xfrm>
              <a:custGeom>
                <a:avLst/>
                <a:gdLst>
                  <a:gd name="connsiteX0" fmla="*/ 110924 w 810532"/>
                  <a:gd name="connsiteY0" fmla="*/ 159560 h 1976231"/>
                  <a:gd name="connsiteX1" fmla="*/ 209115 w 810532"/>
                  <a:gd name="connsiteY1" fmla="*/ 184108 h 1976231"/>
                  <a:gd name="connsiteX2" fmla="*/ 252073 w 810532"/>
                  <a:gd name="connsiteY2" fmla="*/ 196382 h 1976231"/>
                  <a:gd name="connsiteX3" fmla="*/ 276621 w 810532"/>
                  <a:gd name="connsiteY3" fmla="*/ 202519 h 1976231"/>
                  <a:gd name="connsiteX4" fmla="*/ 307305 w 810532"/>
                  <a:gd name="connsiteY4" fmla="*/ 208655 h 1976231"/>
                  <a:gd name="connsiteX5" fmla="*/ 344127 w 810532"/>
                  <a:gd name="connsiteY5" fmla="*/ 220929 h 1976231"/>
                  <a:gd name="connsiteX6" fmla="*/ 362538 w 810532"/>
                  <a:gd name="connsiteY6" fmla="*/ 227066 h 1976231"/>
                  <a:gd name="connsiteX7" fmla="*/ 380948 w 810532"/>
                  <a:gd name="connsiteY7" fmla="*/ 233203 h 1976231"/>
                  <a:gd name="connsiteX8" fmla="*/ 423907 w 810532"/>
                  <a:gd name="connsiteY8" fmla="*/ 251614 h 1976231"/>
                  <a:gd name="connsiteX9" fmla="*/ 442317 w 810532"/>
                  <a:gd name="connsiteY9" fmla="*/ 263888 h 1976231"/>
                  <a:gd name="connsiteX10" fmla="*/ 491413 w 810532"/>
                  <a:gd name="connsiteY10" fmla="*/ 276162 h 1976231"/>
                  <a:gd name="connsiteX11" fmla="*/ 509823 w 810532"/>
                  <a:gd name="connsiteY11" fmla="*/ 282298 h 1976231"/>
                  <a:gd name="connsiteX12" fmla="*/ 546645 w 810532"/>
                  <a:gd name="connsiteY12" fmla="*/ 306846 h 1976231"/>
                  <a:gd name="connsiteX13" fmla="*/ 571193 w 810532"/>
                  <a:gd name="connsiteY13" fmla="*/ 349804 h 1976231"/>
                  <a:gd name="connsiteX14" fmla="*/ 589603 w 810532"/>
                  <a:gd name="connsiteY14" fmla="*/ 355941 h 1976231"/>
                  <a:gd name="connsiteX15" fmla="*/ 595740 w 810532"/>
                  <a:gd name="connsiteY15" fmla="*/ 380489 h 1976231"/>
                  <a:gd name="connsiteX16" fmla="*/ 601877 w 810532"/>
                  <a:gd name="connsiteY16" fmla="*/ 411174 h 1976231"/>
                  <a:gd name="connsiteX17" fmla="*/ 608014 w 810532"/>
                  <a:gd name="connsiteY17" fmla="*/ 429584 h 1976231"/>
                  <a:gd name="connsiteX18" fmla="*/ 614151 w 810532"/>
                  <a:gd name="connsiteY18" fmla="*/ 478680 h 1976231"/>
                  <a:gd name="connsiteX19" fmla="*/ 650972 w 810532"/>
                  <a:gd name="connsiteY19" fmla="*/ 497090 h 1976231"/>
                  <a:gd name="connsiteX20" fmla="*/ 749163 w 810532"/>
                  <a:gd name="connsiteY20" fmla="*/ 515501 h 1976231"/>
                  <a:gd name="connsiteX21" fmla="*/ 792121 w 810532"/>
                  <a:gd name="connsiteY21" fmla="*/ 521638 h 1976231"/>
                  <a:gd name="connsiteX22" fmla="*/ 798258 w 810532"/>
                  <a:gd name="connsiteY22" fmla="*/ 607555 h 1976231"/>
                  <a:gd name="connsiteX23" fmla="*/ 792121 w 810532"/>
                  <a:gd name="connsiteY23" fmla="*/ 662787 h 1976231"/>
                  <a:gd name="connsiteX24" fmla="*/ 779848 w 810532"/>
                  <a:gd name="connsiteY24" fmla="*/ 730293 h 1976231"/>
                  <a:gd name="connsiteX25" fmla="*/ 767574 w 810532"/>
                  <a:gd name="connsiteY25" fmla="*/ 797799 h 1976231"/>
                  <a:gd name="connsiteX26" fmla="*/ 755300 w 810532"/>
                  <a:gd name="connsiteY26" fmla="*/ 834621 h 1976231"/>
                  <a:gd name="connsiteX27" fmla="*/ 749163 w 810532"/>
                  <a:gd name="connsiteY27" fmla="*/ 859168 h 1976231"/>
                  <a:gd name="connsiteX28" fmla="*/ 736889 w 810532"/>
                  <a:gd name="connsiteY28" fmla="*/ 877579 h 1976231"/>
                  <a:gd name="connsiteX29" fmla="*/ 718479 w 810532"/>
                  <a:gd name="connsiteY29" fmla="*/ 920537 h 1976231"/>
                  <a:gd name="connsiteX30" fmla="*/ 706205 w 810532"/>
                  <a:gd name="connsiteY30" fmla="*/ 938948 h 1976231"/>
                  <a:gd name="connsiteX31" fmla="*/ 693931 w 810532"/>
                  <a:gd name="connsiteY31" fmla="*/ 963496 h 1976231"/>
                  <a:gd name="connsiteX32" fmla="*/ 669383 w 810532"/>
                  <a:gd name="connsiteY32" fmla="*/ 1000317 h 1976231"/>
                  <a:gd name="connsiteX33" fmla="*/ 650972 w 810532"/>
                  <a:gd name="connsiteY33" fmla="*/ 1043276 h 1976231"/>
                  <a:gd name="connsiteX34" fmla="*/ 638699 w 810532"/>
                  <a:gd name="connsiteY34" fmla="*/ 1080097 h 1976231"/>
                  <a:gd name="connsiteX35" fmla="*/ 595740 w 810532"/>
                  <a:gd name="connsiteY35" fmla="*/ 1141466 h 1976231"/>
                  <a:gd name="connsiteX36" fmla="*/ 583466 w 810532"/>
                  <a:gd name="connsiteY36" fmla="*/ 1166014 h 1976231"/>
                  <a:gd name="connsiteX37" fmla="*/ 558919 w 810532"/>
                  <a:gd name="connsiteY37" fmla="*/ 1251931 h 1976231"/>
                  <a:gd name="connsiteX38" fmla="*/ 546645 w 810532"/>
                  <a:gd name="connsiteY38" fmla="*/ 1288752 h 1976231"/>
                  <a:gd name="connsiteX39" fmla="*/ 534371 w 810532"/>
                  <a:gd name="connsiteY39" fmla="*/ 1343984 h 1976231"/>
                  <a:gd name="connsiteX40" fmla="*/ 522097 w 810532"/>
                  <a:gd name="connsiteY40" fmla="*/ 1669241 h 1976231"/>
                  <a:gd name="connsiteX41" fmla="*/ 515960 w 810532"/>
                  <a:gd name="connsiteY41" fmla="*/ 1687651 h 1976231"/>
                  <a:gd name="connsiteX42" fmla="*/ 491413 w 810532"/>
                  <a:gd name="connsiteY42" fmla="*/ 1798116 h 1976231"/>
                  <a:gd name="connsiteX43" fmla="*/ 466865 w 810532"/>
                  <a:gd name="connsiteY43" fmla="*/ 1834937 h 1976231"/>
                  <a:gd name="connsiteX44" fmla="*/ 448454 w 810532"/>
                  <a:gd name="connsiteY44" fmla="*/ 1902443 h 1976231"/>
                  <a:gd name="connsiteX45" fmla="*/ 454591 w 810532"/>
                  <a:gd name="connsiteY45" fmla="*/ 1969949 h 1976231"/>
                  <a:gd name="connsiteX46" fmla="*/ 479139 w 810532"/>
                  <a:gd name="connsiteY46" fmla="*/ 1976086 h 1976231"/>
                  <a:gd name="connsiteX47" fmla="*/ 515960 w 810532"/>
                  <a:gd name="connsiteY47" fmla="*/ 1969949 h 1976231"/>
                  <a:gd name="connsiteX48" fmla="*/ 528234 w 810532"/>
                  <a:gd name="connsiteY48" fmla="*/ 1951539 h 1976231"/>
                  <a:gd name="connsiteX49" fmla="*/ 546645 w 810532"/>
                  <a:gd name="connsiteY49" fmla="*/ 1890170 h 1976231"/>
                  <a:gd name="connsiteX50" fmla="*/ 552782 w 810532"/>
                  <a:gd name="connsiteY50" fmla="*/ 1816527 h 1976231"/>
                  <a:gd name="connsiteX51" fmla="*/ 558919 w 810532"/>
                  <a:gd name="connsiteY51" fmla="*/ 1767431 h 1976231"/>
                  <a:gd name="connsiteX52" fmla="*/ 552782 w 810532"/>
                  <a:gd name="connsiteY52" fmla="*/ 1620145 h 1976231"/>
                  <a:gd name="connsiteX53" fmla="*/ 546645 w 810532"/>
                  <a:gd name="connsiteY53" fmla="*/ 1583324 h 1976231"/>
                  <a:gd name="connsiteX54" fmla="*/ 540508 w 810532"/>
                  <a:gd name="connsiteY54" fmla="*/ 1540366 h 1976231"/>
                  <a:gd name="connsiteX55" fmla="*/ 546645 w 810532"/>
                  <a:gd name="connsiteY55" fmla="*/ 1405353 h 1976231"/>
                  <a:gd name="connsiteX56" fmla="*/ 552782 w 810532"/>
                  <a:gd name="connsiteY56" fmla="*/ 1368532 h 1976231"/>
                  <a:gd name="connsiteX57" fmla="*/ 558919 w 810532"/>
                  <a:gd name="connsiteY57" fmla="*/ 1294889 h 1976231"/>
                  <a:gd name="connsiteX58" fmla="*/ 571193 w 810532"/>
                  <a:gd name="connsiteY58" fmla="*/ 1239657 h 1976231"/>
                  <a:gd name="connsiteX59" fmla="*/ 583466 w 810532"/>
                  <a:gd name="connsiteY59" fmla="*/ 1221246 h 1976231"/>
                  <a:gd name="connsiteX60" fmla="*/ 608014 w 810532"/>
                  <a:gd name="connsiteY60" fmla="*/ 1178288 h 1976231"/>
                  <a:gd name="connsiteX61" fmla="*/ 626425 w 810532"/>
                  <a:gd name="connsiteY61" fmla="*/ 1135329 h 1976231"/>
                  <a:gd name="connsiteX62" fmla="*/ 638699 w 810532"/>
                  <a:gd name="connsiteY62" fmla="*/ 1110782 h 1976231"/>
                  <a:gd name="connsiteX63" fmla="*/ 669383 w 810532"/>
                  <a:gd name="connsiteY63" fmla="*/ 1073960 h 1976231"/>
                  <a:gd name="connsiteX64" fmla="*/ 681657 w 810532"/>
                  <a:gd name="connsiteY64" fmla="*/ 1031002 h 1976231"/>
                  <a:gd name="connsiteX65" fmla="*/ 687794 w 810532"/>
                  <a:gd name="connsiteY65" fmla="*/ 1012591 h 1976231"/>
                  <a:gd name="connsiteX66" fmla="*/ 693931 w 810532"/>
                  <a:gd name="connsiteY66" fmla="*/ 951222 h 1976231"/>
                  <a:gd name="connsiteX67" fmla="*/ 700068 w 810532"/>
                  <a:gd name="connsiteY67" fmla="*/ 926674 h 1976231"/>
                  <a:gd name="connsiteX68" fmla="*/ 718479 w 810532"/>
                  <a:gd name="connsiteY68" fmla="*/ 846894 h 1976231"/>
                  <a:gd name="connsiteX69" fmla="*/ 730752 w 810532"/>
                  <a:gd name="connsiteY69" fmla="*/ 810073 h 1976231"/>
                  <a:gd name="connsiteX70" fmla="*/ 736889 w 810532"/>
                  <a:gd name="connsiteY70" fmla="*/ 791662 h 1976231"/>
                  <a:gd name="connsiteX71" fmla="*/ 761437 w 810532"/>
                  <a:gd name="connsiteY71" fmla="*/ 754841 h 1976231"/>
                  <a:gd name="connsiteX72" fmla="*/ 773711 w 810532"/>
                  <a:gd name="connsiteY72" fmla="*/ 718019 h 1976231"/>
                  <a:gd name="connsiteX73" fmla="*/ 779848 w 810532"/>
                  <a:gd name="connsiteY73" fmla="*/ 699608 h 1976231"/>
                  <a:gd name="connsiteX74" fmla="*/ 785985 w 810532"/>
                  <a:gd name="connsiteY74" fmla="*/ 662787 h 1976231"/>
                  <a:gd name="connsiteX75" fmla="*/ 798258 w 810532"/>
                  <a:gd name="connsiteY75" fmla="*/ 625966 h 1976231"/>
                  <a:gd name="connsiteX76" fmla="*/ 804395 w 810532"/>
                  <a:gd name="connsiteY76" fmla="*/ 607555 h 1976231"/>
                  <a:gd name="connsiteX77" fmla="*/ 810532 w 810532"/>
                  <a:gd name="connsiteY77" fmla="*/ 583007 h 1976231"/>
                  <a:gd name="connsiteX78" fmla="*/ 798258 w 810532"/>
                  <a:gd name="connsiteY78" fmla="*/ 478680 h 1976231"/>
                  <a:gd name="connsiteX79" fmla="*/ 779848 w 810532"/>
                  <a:gd name="connsiteY79" fmla="*/ 447995 h 1976231"/>
                  <a:gd name="connsiteX80" fmla="*/ 767574 w 810532"/>
                  <a:gd name="connsiteY80" fmla="*/ 343668 h 1976231"/>
                  <a:gd name="connsiteX81" fmla="*/ 730752 w 810532"/>
                  <a:gd name="connsiteY81" fmla="*/ 306846 h 1976231"/>
                  <a:gd name="connsiteX82" fmla="*/ 669383 w 810532"/>
                  <a:gd name="connsiteY82" fmla="*/ 276162 h 1976231"/>
                  <a:gd name="connsiteX83" fmla="*/ 644836 w 810532"/>
                  <a:gd name="connsiteY83" fmla="*/ 263888 h 1976231"/>
                  <a:gd name="connsiteX84" fmla="*/ 626425 w 810532"/>
                  <a:gd name="connsiteY84" fmla="*/ 251614 h 1976231"/>
                  <a:gd name="connsiteX85" fmla="*/ 601877 w 810532"/>
                  <a:gd name="connsiteY85" fmla="*/ 245477 h 1976231"/>
                  <a:gd name="connsiteX86" fmla="*/ 565056 w 810532"/>
                  <a:gd name="connsiteY86" fmla="*/ 227066 h 1976231"/>
                  <a:gd name="connsiteX87" fmla="*/ 448454 w 810532"/>
                  <a:gd name="connsiteY87" fmla="*/ 177971 h 1976231"/>
                  <a:gd name="connsiteX88" fmla="*/ 423907 w 810532"/>
                  <a:gd name="connsiteY88" fmla="*/ 165697 h 1976231"/>
                  <a:gd name="connsiteX89" fmla="*/ 405496 w 810532"/>
                  <a:gd name="connsiteY89" fmla="*/ 153423 h 1976231"/>
                  <a:gd name="connsiteX90" fmla="*/ 387085 w 810532"/>
                  <a:gd name="connsiteY90" fmla="*/ 147286 h 1976231"/>
                  <a:gd name="connsiteX91" fmla="*/ 362538 w 810532"/>
                  <a:gd name="connsiteY91" fmla="*/ 128876 h 1976231"/>
                  <a:gd name="connsiteX92" fmla="*/ 331853 w 810532"/>
                  <a:gd name="connsiteY92" fmla="*/ 122739 h 1976231"/>
                  <a:gd name="connsiteX93" fmla="*/ 301168 w 810532"/>
                  <a:gd name="connsiteY93" fmla="*/ 104328 h 1976231"/>
                  <a:gd name="connsiteX94" fmla="*/ 282758 w 810532"/>
                  <a:gd name="connsiteY94" fmla="*/ 98191 h 1976231"/>
                  <a:gd name="connsiteX95" fmla="*/ 245936 w 810532"/>
                  <a:gd name="connsiteY95" fmla="*/ 73643 h 1976231"/>
                  <a:gd name="connsiteX96" fmla="*/ 221389 w 810532"/>
                  <a:gd name="connsiteY96" fmla="*/ 61370 h 1976231"/>
                  <a:gd name="connsiteX97" fmla="*/ 160019 w 810532"/>
                  <a:gd name="connsiteY97" fmla="*/ 24548 h 1976231"/>
                  <a:gd name="connsiteX98" fmla="*/ 117061 w 810532"/>
                  <a:gd name="connsiteY98" fmla="*/ 0 h 1976231"/>
                  <a:gd name="connsiteX99" fmla="*/ 37281 w 810532"/>
                  <a:gd name="connsiteY99" fmla="*/ 6137 h 1976231"/>
                  <a:gd name="connsiteX100" fmla="*/ 460 w 810532"/>
                  <a:gd name="connsiteY100" fmla="*/ 12274 h 1976231"/>
                  <a:gd name="connsiteX101" fmla="*/ 25007 w 810532"/>
                  <a:gd name="connsiteY101" fmla="*/ 49096 h 1976231"/>
                  <a:gd name="connsiteX102" fmla="*/ 37281 w 810532"/>
                  <a:gd name="connsiteY102" fmla="*/ 85917 h 1976231"/>
                  <a:gd name="connsiteX103" fmla="*/ 61829 w 810532"/>
                  <a:gd name="connsiteY103" fmla="*/ 122739 h 1976231"/>
                  <a:gd name="connsiteX104" fmla="*/ 74103 w 810532"/>
                  <a:gd name="connsiteY104" fmla="*/ 171834 h 1976231"/>
                  <a:gd name="connsiteX105" fmla="*/ 80240 w 810532"/>
                  <a:gd name="connsiteY105" fmla="*/ 196382 h 1976231"/>
                  <a:gd name="connsiteX106" fmla="*/ 92513 w 810532"/>
                  <a:gd name="connsiteY106" fmla="*/ 214792 h 197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10532" h="1976231">
                    <a:moveTo>
                      <a:pt x="110924" y="159560"/>
                    </a:moveTo>
                    <a:lnTo>
                      <a:pt x="209115" y="184108"/>
                    </a:lnTo>
                    <a:cubicBezTo>
                      <a:pt x="223525" y="187867"/>
                      <a:pt x="237705" y="192464"/>
                      <a:pt x="252073" y="196382"/>
                    </a:cubicBezTo>
                    <a:cubicBezTo>
                      <a:pt x="260210" y="198601"/>
                      <a:pt x="268387" y="200689"/>
                      <a:pt x="276621" y="202519"/>
                    </a:cubicBezTo>
                    <a:cubicBezTo>
                      <a:pt x="286803" y="204782"/>
                      <a:pt x="297242" y="205911"/>
                      <a:pt x="307305" y="208655"/>
                    </a:cubicBezTo>
                    <a:cubicBezTo>
                      <a:pt x="319787" y="212059"/>
                      <a:pt x="331853" y="216838"/>
                      <a:pt x="344127" y="220929"/>
                    </a:cubicBezTo>
                    <a:lnTo>
                      <a:pt x="362538" y="227066"/>
                    </a:lnTo>
                    <a:cubicBezTo>
                      <a:pt x="368675" y="229112"/>
                      <a:pt x="375566" y="229615"/>
                      <a:pt x="380948" y="233203"/>
                    </a:cubicBezTo>
                    <a:cubicBezTo>
                      <a:pt x="406377" y="250156"/>
                      <a:pt x="392203" y="243688"/>
                      <a:pt x="423907" y="251614"/>
                    </a:cubicBezTo>
                    <a:cubicBezTo>
                      <a:pt x="430044" y="255705"/>
                      <a:pt x="435386" y="261367"/>
                      <a:pt x="442317" y="263888"/>
                    </a:cubicBezTo>
                    <a:cubicBezTo>
                      <a:pt x="458170" y="269653"/>
                      <a:pt x="475409" y="270828"/>
                      <a:pt x="491413" y="276162"/>
                    </a:cubicBezTo>
                    <a:lnTo>
                      <a:pt x="509823" y="282298"/>
                    </a:lnTo>
                    <a:cubicBezTo>
                      <a:pt x="522097" y="290481"/>
                      <a:pt x="540048" y="293652"/>
                      <a:pt x="546645" y="306846"/>
                    </a:cubicBezTo>
                    <a:cubicBezTo>
                      <a:pt x="549666" y="312888"/>
                      <a:pt x="563963" y="344020"/>
                      <a:pt x="571193" y="349804"/>
                    </a:cubicBezTo>
                    <a:cubicBezTo>
                      <a:pt x="576244" y="353845"/>
                      <a:pt x="583466" y="353895"/>
                      <a:pt x="589603" y="355941"/>
                    </a:cubicBezTo>
                    <a:cubicBezTo>
                      <a:pt x="591649" y="364124"/>
                      <a:pt x="593910" y="372255"/>
                      <a:pt x="595740" y="380489"/>
                    </a:cubicBezTo>
                    <a:cubicBezTo>
                      <a:pt x="598003" y="390672"/>
                      <a:pt x="599347" y="401055"/>
                      <a:pt x="601877" y="411174"/>
                    </a:cubicBezTo>
                    <a:cubicBezTo>
                      <a:pt x="603446" y="417450"/>
                      <a:pt x="605968" y="423447"/>
                      <a:pt x="608014" y="429584"/>
                    </a:cubicBezTo>
                    <a:cubicBezTo>
                      <a:pt x="610060" y="445949"/>
                      <a:pt x="608026" y="463367"/>
                      <a:pt x="614151" y="478680"/>
                    </a:cubicBezTo>
                    <a:cubicBezTo>
                      <a:pt x="617411" y="486831"/>
                      <a:pt x="643573" y="495383"/>
                      <a:pt x="650972" y="497090"/>
                    </a:cubicBezTo>
                    <a:cubicBezTo>
                      <a:pt x="679072" y="503575"/>
                      <a:pt x="718886" y="510843"/>
                      <a:pt x="749163" y="515501"/>
                    </a:cubicBezTo>
                    <a:cubicBezTo>
                      <a:pt x="763460" y="517701"/>
                      <a:pt x="777802" y="519592"/>
                      <a:pt x="792121" y="521638"/>
                    </a:cubicBezTo>
                    <a:cubicBezTo>
                      <a:pt x="816735" y="558559"/>
                      <a:pt x="805655" y="533591"/>
                      <a:pt x="798258" y="607555"/>
                    </a:cubicBezTo>
                    <a:cubicBezTo>
                      <a:pt x="796415" y="625987"/>
                      <a:pt x="794569" y="644426"/>
                      <a:pt x="792121" y="662787"/>
                    </a:cubicBezTo>
                    <a:cubicBezTo>
                      <a:pt x="787598" y="696710"/>
                      <a:pt x="785636" y="698462"/>
                      <a:pt x="779848" y="730293"/>
                    </a:cubicBezTo>
                    <a:cubicBezTo>
                      <a:pt x="777296" y="744329"/>
                      <a:pt x="771709" y="782638"/>
                      <a:pt x="767574" y="797799"/>
                    </a:cubicBezTo>
                    <a:cubicBezTo>
                      <a:pt x="764170" y="810281"/>
                      <a:pt x="758438" y="822069"/>
                      <a:pt x="755300" y="834621"/>
                    </a:cubicBezTo>
                    <a:cubicBezTo>
                      <a:pt x="753254" y="842803"/>
                      <a:pt x="752485" y="851416"/>
                      <a:pt x="749163" y="859168"/>
                    </a:cubicBezTo>
                    <a:cubicBezTo>
                      <a:pt x="746257" y="865947"/>
                      <a:pt x="740548" y="871175"/>
                      <a:pt x="736889" y="877579"/>
                    </a:cubicBezTo>
                    <a:cubicBezTo>
                      <a:pt x="685805" y="966975"/>
                      <a:pt x="752903" y="851687"/>
                      <a:pt x="718479" y="920537"/>
                    </a:cubicBezTo>
                    <a:cubicBezTo>
                      <a:pt x="715181" y="927134"/>
                      <a:pt x="709864" y="932544"/>
                      <a:pt x="706205" y="938948"/>
                    </a:cubicBezTo>
                    <a:cubicBezTo>
                      <a:pt x="701666" y="946891"/>
                      <a:pt x="698638" y="955651"/>
                      <a:pt x="693931" y="963496"/>
                    </a:cubicBezTo>
                    <a:cubicBezTo>
                      <a:pt x="686341" y="976145"/>
                      <a:pt x="669383" y="1000317"/>
                      <a:pt x="669383" y="1000317"/>
                    </a:cubicBezTo>
                    <a:cubicBezTo>
                      <a:pt x="653148" y="1065257"/>
                      <a:pt x="675191" y="988783"/>
                      <a:pt x="650972" y="1043276"/>
                    </a:cubicBezTo>
                    <a:cubicBezTo>
                      <a:pt x="645718" y="1055098"/>
                      <a:pt x="646462" y="1069747"/>
                      <a:pt x="638699" y="1080097"/>
                    </a:cubicBezTo>
                    <a:cubicBezTo>
                      <a:pt x="627155" y="1095489"/>
                      <a:pt x="603294" y="1126359"/>
                      <a:pt x="595740" y="1141466"/>
                    </a:cubicBezTo>
                    <a:cubicBezTo>
                      <a:pt x="591649" y="1149649"/>
                      <a:pt x="586864" y="1157520"/>
                      <a:pt x="583466" y="1166014"/>
                    </a:cubicBezTo>
                    <a:cubicBezTo>
                      <a:pt x="559826" y="1225115"/>
                      <a:pt x="582197" y="1182100"/>
                      <a:pt x="558919" y="1251931"/>
                    </a:cubicBezTo>
                    <a:cubicBezTo>
                      <a:pt x="554828" y="1264205"/>
                      <a:pt x="549783" y="1276201"/>
                      <a:pt x="546645" y="1288752"/>
                    </a:cubicBezTo>
                    <a:cubicBezTo>
                      <a:pt x="537978" y="1323419"/>
                      <a:pt x="542162" y="1305029"/>
                      <a:pt x="534371" y="1343984"/>
                    </a:cubicBezTo>
                    <a:cubicBezTo>
                      <a:pt x="534093" y="1356781"/>
                      <a:pt x="540596" y="1576747"/>
                      <a:pt x="522097" y="1669241"/>
                    </a:cubicBezTo>
                    <a:cubicBezTo>
                      <a:pt x="520828" y="1675584"/>
                      <a:pt x="518006" y="1681514"/>
                      <a:pt x="515960" y="1687651"/>
                    </a:cubicBezTo>
                    <a:cubicBezTo>
                      <a:pt x="514475" y="1696563"/>
                      <a:pt x="504843" y="1777972"/>
                      <a:pt x="491413" y="1798116"/>
                    </a:cubicBezTo>
                    <a:lnTo>
                      <a:pt x="466865" y="1834937"/>
                    </a:lnTo>
                    <a:cubicBezTo>
                      <a:pt x="453022" y="1890309"/>
                      <a:pt x="459926" y="1868030"/>
                      <a:pt x="448454" y="1902443"/>
                    </a:cubicBezTo>
                    <a:cubicBezTo>
                      <a:pt x="450500" y="1924945"/>
                      <a:pt x="445901" y="1949092"/>
                      <a:pt x="454591" y="1969949"/>
                    </a:cubicBezTo>
                    <a:cubicBezTo>
                      <a:pt x="457835" y="1977735"/>
                      <a:pt x="470705" y="1976086"/>
                      <a:pt x="479139" y="1976086"/>
                    </a:cubicBezTo>
                    <a:cubicBezTo>
                      <a:pt x="491582" y="1976086"/>
                      <a:pt x="503686" y="1971995"/>
                      <a:pt x="515960" y="1969949"/>
                    </a:cubicBezTo>
                    <a:cubicBezTo>
                      <a:pt x="520051" y="1963812"/>
                      <a:pt x="525238" y="1958279"/>
                      <a:pt x="528234" y="1951539"/>
                    </a:cubicBezTo>
                    <a:cubicBezTo>
                      <a:pt x="536771" y="1932331"/>
                      <a:pt x="541545" y="1910570"/>
                      <a:pt x="546645" y="1890170"/>
                    </a:cubicBezTo>
                    <a:cubicBezTo>
                      <a:pt x="548691" y="1865622"/>
                      <a:pt x="550331" y="1841038"/>
                      <a:pt x="552782" y="1816527"/>
                    </a:cubicBezTo>
                    <a:cubicBezTo>
                      <a:pt x="554423" y="1800116"/>
                      <a:pt x="558919" y="1783924"/>
                      <a:pt x="558919" y="1767431"/>
                    </a:cubicBezTo>
                    <a:cubicBezTo>
                      <a:pt x="558919" y="1718293"/>
                      <a:pt x="556051" y="1669174"/>
                      <a:pt x="552782" y="1620145"/>
                    </a:cubicBezTo>
                    <a:cubicBezTo>
                      <a:pt x="551954" y="1607730"/>
                      <a:pt x="548537" y="1595622"/>
                      <a:pt x="546645" y="1583324"/>
                    </a:cubicBezTo>
                    <a:cubicBezTo>
                      <a:pt x="544445" y="1569027"/>
                      <a:pt x="542554" y="1554685"/>
                      <a:pt x="540508" y="1540366"/>
                    </a:cubicBezTo>
                    <a:cubicBezTo>
                      <a:pt x="542554" y="1495362"/>
                      <a:pt x="543435" y="1450289"/>
                      <a:pt x="546645" y="1405353"/>
                    </a:cubicBezTo>
                    <a:cubicBezTo>
                      <a:pt x="547532" y="1392942"/>
                      <a:pt x="551408" y="1380899"/>
                      <a:pt x="552782" y="1368532"/>
                    </a:cubicBezTo>
                    <a:cubicBezTo>
                      <a:pt x="555502" y="1344050"/>
                      <a:pt x="556199" y="1319371"/>
                      <a:pt x="558919" y="1294889"/>
                    </a:cubicBezTo>
                    <a:cubicBezTo>
                      <a:pt x="560266" y="1282765"/>
                      <a:pt x="564164" y="1253715"/>
                      <a:pt x="571193" y="1239657"/>
                    </a:cubicBezTo>
                    <a:cubicBezTo>
                      <a:pt x="574491" y="1233060"/>
                      <a:pt x="579807" y="1227650"/>
                      <a:pt x="583466" y="1221246"/>
                    </a:cubicBezTo>
                    <a:cubicBezTo>
                      <a:pt x="614597" y="1166765"/>
                      <a:pt x="578122" y="1223124"/>
                      <a:pt x="608014" y="1178288"/>
                    </a:cubicBezTo>
                    <a:cubicBezTo>
                      <a:pt x="618094" y="1137970"/>
                      <a:pt x="607589" y="1168291"/>
                      <a:pt x="626425" y="1135329"/>
                    </a:cubicBezTo>
                    <a:cubicBezTo>
                      <a:pt x="630964" y="1127386"/>
                      <a:pt x="633382" y="1118226"/>
                      <a:pt x="638699" y="1110782"/>
                    </a:cubicBezTo>
                    <a:cubicBezTo>
                      <a:pt x="661317" y="1079116"/>
                      <a:pt x="653151" y="1106424"/>
                      <a:pt x="669383" y="1073960"/>
                    </a:cubicBezTo>
                    <a:cubicBezTo>
                      <a:pt x="674287" y="1064151"/>
                      <a:pt x="679035" y="1040177"/>
                      <a:pt x="681657" y="1031002"/>
                    </a:cubicBezTo>
                    <a:cubicBezTo>
                      <a:pt x="683434" y="1024782"/>
                      <a:pt x="685748" y="1018728"/>
                      <a:pt x="687794" y="1012591"/>
                    </a:cubicBezTo>
                    <a:cubicBezTo>
                      <a:pt x="689840" y="992135"/>
                      <a:pt x="691024" y="971574"/>
                      <a:pt x="693931" y="951222"/>
                    </a:cubicBezTo>
                    <a:cubicBezTo>
                      <a:pt x="695124" y="942872"/>
                      <a:pt x="698238" y="934908"/>
                      <a:pt x="700068" y="926674"/>
                    </a:cubicBezTo>
                    <a:cubicBezTo>
                      <a:pt x="706559" y="897463"/>
                      <a:pt x="708453" y="876975"/>
                      <a:pt x="718479" y="846894"/>
                    </a:cubicBezTo>
                    <a:lnTo>
                      <a:pt x="730752" y="810073"/>
                    </a:lnTo>
                    <a:cubicBezTo>
                      <a:pt x="732798" y="803936"/>
                      <a:pt x="733301" y="797044"/>
                      <a:pt x="736889" y="791662"/>
                    </a:cubicBezTo>
                    <a:lnTo>
                      <a:pt x="761437" y="754841"/>
                    </a:lnTo>
                    <a:lnTo>
                      <a:pt x="773711" y="718019"/>
                    </a:lnTo>
                    <a:cubicBezTo>
                      <a:pt x="775757" y="711882"/>
                      <a:pt x="778784" y="705989"/>
                      <a:pt x="779848" y="699608"/>
                    </a:cubicBezTo>
                    <a:cubicBezTo>
                      <a:pt x="781894" y="687334"/>
                      <a:pt x="782967" y="674858"/>
                      <a:pt x="785985" y="662787"/>
                    </a:cubicBezTo>
                    <a:cubicBezTo>
                      <a:pt x="789123" y="650236"/>
                      <a:pt x="794167" y="638240"/>
                      <a:pt x="798258" y="625966"/>
                    </a:cubicBezTo>
                    <a:cubicBezTo>
                      <a:pt x="800304" y="619829"/>
                      <a:pt x="802826" y="613831"/>
                      <a:pt x="804395" y="607555"/>
                    </a:cubicBezTo>
                    <a:lnTo>
                      <a:pt x="810532" y="583007"/>
                    </a:lnTo>
                    <a:cubicBezTo>
                      <a:pt x="810345" y="580759"/>
                      <a:pt x="806340" y="498885"/>
                      <a:pt x="798258" y="478680"/>
                    </a:cubicBezTo>
                    <a:cubicBezTo>
                      <a:pt x="793828" y="467605"/>
                      <a:pt x="785985" y="458223"/>
                      <a:pt x="779848" y="447995"/>
                    </a:cubicBezTo>
                    <a:cubicBezTo>
                      <a:pt x="779293" y="440776"/>
                      <a:pt x="778211" y="368486"/>
                      <a:pt x="767574" y="343668"/>
                    </a:cubicBezTo>
                    <a:cubicBezTo>
                      <a:pt x="760340" y="326790"/>
                      <a:pt x="746343" y="315755"/>
                      <a:pt x="730752" y="306846"/>
                    </a:cubicBezTo>
                    <a:cubicBezTo>
                      <a:pt x="710895" y="295499"/>
                      <a:pt x="689839" y="286390"/>
                      <a:pt x="669383" y="276162"/>
                    </a:cubicBezTo>
                    <a:cubicBezTo>
                      <a:pt x="661201" y="272071"/>
                      <a:pt x="652448" y="268963"/>
                      <a:pt x="644836" y="263888"/>
                    </a:cubicBezTo>
                    <a:cubicBezTo>
                      <a:pt x="638699" y="259797"/>
                      <a:pt x="633204" y="254519"/>
                      <a:pt x="626425" y="251614"/>
                    </a:cubicBezTo>
                    <a:cubicBezTo>
                      <a:pt x="618672" y="248291"/>
                      <a:pt x="610060" y="247523"/>
                      <a:pt x="601877" y="245477"/>
                    </a:cubicBezTo>
                    <a:cubicBezTo>
                      <a:pt x="589603" y="239340"/>
                      <a:pt x="577628" y="232566"/>
                      <a:pt x="565056" y="227066"/>
                    </a:cubicBezTo>
                    <a:cubicBezTo>
                      <a:pt x="418680" y="163027"/>
                      <a:pt x="584449" y="240739"/>
                      <a:pt x="448454" y="177971"/>
                    </a:cubicBezTo>
                    <a:cubicBezTo>
                      <a:pt x="440148" y="174137"/>
                      <a:pt x="431850" y="170236"/>
                      <a:pt x="423907" y="165697"/>
                    </a:cubicBezTo>
                    <a:cubicBezTo>
                      <a:pt x="417503" y="162038"/>
                      <a:pt x="412093" y="156722"/>
                      <a:pt x="405496" y="153423"/>
                    </a:cubicBezTo>
                    <a:cubicBezTo>
                      <a:pt x="399710" y="150530"/>
                      <a:pt x="393222" y="149332"/>
                      <a:pt x="387085" y="147286"/>
                    </a:cubicBezTo>
                    <a:cubicBezTo>
                      <a:pt x="378903" y="141149"/>
                      <a:pt x="371884" y="133030"/>
                      <a:pt x="362538" y="128876"/>
                    </a:cubicBezTo>
                    <a:cubicBezTo>
                      <a:pt x="353006" y="124640"/>
                      <a:pt x="341538" y="126613"/>
                      <a:pt x="331853" y="122739"/>
                    </a:cubicBezTo>
                    <a:cubicBezTo>
                      <a:pt x="320778" y="118309"/>
                      <a:pt x="311837" y="109663"/>
                      <a:pt x="301168" y="104328"/>
                    </a:cubicBezTo>
                    <a:cubicBezTo>
                      <a:pt x="295382" y="101435"/>
                      <a:pt x="288413" y="101332"/>
                      <a:pt x="282758" y="98191"/>
                    </a:cubicBezTo>
                    <a:cubicBezTo>
                      <a:pt x="269863" y="91027"/>
                      <a:pt x="259130" y="80240"/>
                      <a:pt x="245936" y="73643"/>
                    </a:cubicBezTo>
                    <a:cubicBezTo>
                      <a:pt x="237754" y="69552"/>
                      <a:pt x="229332" y="65909"/>
                      <a:pt x="221389" y="61370"/>
                    </a:cubicBezTo>
                    <a:cubicBezTo>
                      <a:pt x="200676" y="49534"/>
                      <a:pt x="181357" y="35217"/>
                      <a:pt x="160019" y="24548"/>
                    </a:cubicBezTo>
                    <a:cubicBezTo>
                      <a:pt x="128875" y="8975"/>
                      <a:pt x="143084" y="17349"/>
                      <a:pt x="117061" y="0"/>
                    </a:cubicBezTo>
                    <a:cubicBezTo>
                      <a:pt x="90468" y="2046"/>
                      <a:pt x="63806" y="3345"/>
                      <a:pt x="37281" y="6137"/>
                    </a:cubicBezTo>
                    <a:cubicBezTo>
                      <a:pt x="24906" y="7440"/>
                      <a:pt x="3878" y="310"/>
                      <a:pt x="460" y="12274"/>
                    </a:cubicBezTo>
                    <a:cubicBezTo>
                      <a:pt x="-3593" y="26458"/>
                      <a:pt x="20342" y="35102"/>
                      <a:pt x="25007" y="49096"/>
                    </a:cubicBezTo>
                    <a:cubicBezTo>
                      <a:pt x="29098" y="61370"/>
                      <a:pt x="30105" y="75152"/>
                      <a:pt x="37281" y="85917"/>
                    </a:cubicBezTo>
                    <a:lnTo>
                      <a:pt x="61829" y="122739"/>
                    </a:lnTo>
                    <a:lnTo>
                      <a:pt x="74103" y="171834"/>
                    </a:lnTo>
                    <a:cubicBezTo>
                      <a:pt x="76149" y="180017"/>
                      <a:pt x="75561" y="189364"/>
                      <a:pt x="80240" y="196382"/>
                    </a:cubicBezTo>
                    <a:lnTo>
                      <a:pt x="92513" y="214792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0" name="Freihandform 39">
                <a:extLst>
                  <a:ext uri="{FF2B5EF4-FFF2-40B4-BE49-F238E27FC236}">
                    <a16:creationId xmlns:a16="http://schemas.microsoft.com/office/drawing/2014/main" id="{54E1DEAE-4AE8-CF58-CEDA-89DAB1877C0C}"/>
                  </a:ext>
                </a:extLst>
              </p:cNvPr>
              <p:cNvSpPr/>
              <p:nvPr/>
            </p:nvSpPr>
            <p:spPr>
              <a:xfrm>
                <a:off x="7321239" y="3571683"/>
                <a:ext cx="504443" cy="529341"/>
              </a:xfrm>
              <a:custGeom>
                <a:avLst/>
                <a:gdLst>
                  <a:gd name="connsiteX0" fmla="*/ 95721 w 672590"/>
                  <a:gd name="connsiteY0" fmla="*/ 0 h 705788"/>
                  <a:gd name="connsiteX1" fmla="*/ 3667 w 672590"/>
                  <a:gd name="connsiteY1" fmla="*/ 190245 h 705788"/>
                  <a:gd name="connsiteX2" fmla="*/ 9804 w 672590"/>
                  <a:gd name="connsiteY2" fmla="*/ 306846 h 705788"/>
                  <a:gd name="connsiteX3" fmla="*/ 15941 w 672590"/>
                  <a:gd name="connsiteY3" fmla="*/ 527775 h 705788"/>
                  <a:gd name="connsiteX4" fmla="*/ 46625 w 672590"/>
                  <a:gd name="connsiteY4" fmla="*/ 583007 h 705788"/>
                  <a:gd name="connsiteX5" fmla="*/ 58899 w 672590"/>
                  <a:gd name="connsiteY5" fmla="*/ 619828 h 705788"/>
                  <a:gd name="connsiteX6" fmla="*/ 65036 w 672590"/>
                  <a:gd name="connsiteY6" fmla="*/ 638239 h 705788"/>
                  <a:gd name="connsiteX7" fmla="*/ 71173 w 672590"/>
                  <a:gd name="connsiteY7" fmla="*/ 687335 h 705788"/>
                  <a:gd name="connsiteX8" fmla="*/ 77310 w 672590"/>
                  <a:gd name="connsiteY8" fmla="*/ 705745 h 705788"/>
                  <a:gd name="connsiteX9" fmla="*/ 181637 w 672590"/>
                  <a:gd name="connsiteY9" fmla="*/ 675061 h 705788"/>
                  <a:gd name="connsiteX10" fmla="*/ 279828 w 672590"/>
                  <a:gd name="connsiteY10" fmla="*/ 632102 h 705788"/>
                  <a:gd name="connsiteX11" fmla="*/ 328923 w 672590"/>
                  <a:gd name="connsiteY11" fmla="*/ 607555 h 705788"/>
                  <a:gd name="connsiteX12" fmla="*/ 365745 w 672590"/>
                  <a:gd name="connsiteY12" fmla="*/ 589144 h 705788"/>
                  <a:gd name="connsiteX13" fmla="*/ 402566 w 672590"/>
                  <a:gd name="connsiteY13" fmla="*/ 570733 h 705788"/>
                  <a:gd name="connsiteX14" fmla="*/ 439388 w 672590"/>
                  <a:gd name="connsiteY14" fmla="*/ 576870 h 705788"/>
                  <a:gd name="connsiteX15" fmla="*/ 482346 w 672590"/>
                  <a:gd name="connsiteY15" fmla="*/ 601418 h 705788"/>
                  <a:gd name="connsiteX16" fmla="*/ 506894 w 672590"/>
                  <a:gd name="connsiteY16" fmla="*/ 613692 h 705788"/>
                  <a:gd name="connsiteX17" fmla="*/ 549852 w 672590"/>
                  <a:gd name="connsiteY17" fmla="*/ 650513 h 705788"/>
                  <a:gd name="connsiteX18" fmla="*/ 580537 w 672590"/>
                  <a:gd name="connsiteY18" fmla="*/ 693471 h 705788"/>
                  <a:gd name="connsiteX19" fmla="*/ 635769 w 672590"/>
                  <a:gd name="connsiteY19" fmla="*/ 668924 h 705788"/>
                  <a:gd name="connsiteX20" fmla="*/ 672590 w 672590"/>
                  <a:gd name="connsiteY20" fmla="*/ 601418 h 705788"/>
                  <a:gd name="connsiteX21" fmla="*/ 666453 w 672590"/>
                  <a:gd name="connsiteY21" fmla="*/ 546186 h 705788"/>
                  <a:gd name="connsiteX22" fmla="*/ 641906 w 672590"/>
                  <a:gd name="connsiteY22" fmla="*/ 509364 h 705788"/>
                  <a:gd name="connsiteX23" fmla="*/ 605084 w 672590"/>
                  <a:gd name="connsiteY23" fmla="*/ 472543 h 705788"/>
                  <a:gd name="connsiteX24" fmla="*/ 562126 w 672590"/>
                  <a:gd name="connsiteY24" fmla="*/ 447995 h 705788"/>
                  <a:gd name="connsiteX25" fmla="*/ 316649 w 672590"/>
                  <a:gd name="connsiteY25" fmla="*/ 441858 h 705788"/>
                  <a:gd name="connsiteX26" fmla="*/ 230733 w 672590"/>
                  <a:gd name="connsiteY26" fmla="*/ 429584 h 705788"/>
                  <a:gd name="connsiteX27" fmla="*/ 193911 w 672590"/>
                  <a:gd name="connsiteY27" fmla="*/ 398900 h 705788"/>
                  <a:gd name="connsiteX28" fmla="*/ 200048 w 672590"/>
                  <a:gd name="connsiteY28" fmla="*/ 325257 h 705788"/>
                  <a:gd name="connsiteX29" fmla="*/ 200048 w 672590"/>
                  <a:gd name="connsiteY29" fmla="*/ 177971 h 705788"/>
                  <a:gd name="connsiteX30" fmla="*/ 193911 w 672590"/>
                  <a:gd name="connsiteY30" fmla="*/ 92054 h 705788"/>
                  <a:gd name="connsiteX31" fmla="*/ 187774 w 672590"/>
                  <a:gd name="connsiteY31" fmla="*/ 67506 h 705788"/>
                  <a:gd name="connsiteX32" fmla="*/ 150953 w 672590"/>
                  <a:gd name="connsiteY32" fmla="*/ 42959 h 705788"/>
                  <a:gd name="connsiteX33" fmla="*/ 144816 w 672590"/>
                  <a:gd name="connsiteY33" fmla="*/ 30685 h 70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72590" h="705788">
                    <a:moveTo>
                      <a:pt x="95721" y="0"/>
                    </a:moveTo>
                    <a:cubicBezTo>
                      <a:pt x="65036" y="63415"/>
                      <a:pt x="22662" y="122406"/>
                      <a:pt x="3667" y="190245"/>
                    </a:cubicBezTo>
                    <a:cubicBezTo>
                      <a:pt x="-6827" y="227724"/>
                      <a:pt x="8390" y="267951"/>
                      <a:pt x="9804" y="306846"/>
                    </a:cubicBezTo>
                    <a:cubicBezTo>
                      <a:pt x="12481" y="380469"/>
                      <a:pt x="12168" y="454200"/>
                      <a:pt x="15941" y="527775"/>
                    </a:cubicBezTo>
                    <a:cubicBezTo>
                      <a:pt x="17063" y="549647"/>
                      <a:pt x="40563" y="564821"/>
                      <a:pt x="46625" y="583007"/>
                    </a:cubicBezTo>
                    <a:lnTo>
                      <a:pt x="58899" y="619828"/>
                    </a:lnTo>
                    <a:lnTo>
                      <a:pt x="65036" y="638239"/>
                    </a:lnTo>
                    <a:cubicBezTo>
                      <a:pt x="67082" y="654604"/>
                      <a:pt x="68223" y="671108"/>
                      <a:pt x="71173" y="687335"/>
                    </a:cubicBezTo>
                    <a:cubicBezTo>
                      <a:pt x="72330" y="693699"/>
                      <a:pt x="70881" y="705031"/>
                      <a:pt x="77310" y="705745"/>
                    </a:cubicBezTo>
                    <a:cubicBezTo>
                      <a:pt x="89165" y="707062"/>
                      <a:pt x="174903" y="677754"/>
                      <a:pt x="181637" y="675061"/>
                    </a:cubicBezTo>
                    <a:cubicBezTo>
                      <a:pt x="214808" y="661793"/>
                      <a:pt x="247874" y="648079"/>
                      <a:pt x="279828" y="632102"/>
                    </a:cubicBezTo>
                    <a:cubicBezTo>
                      <a:pt x="296193" y="623920"/>
                      <a:pt x="313699" y="617704"/>
                      <a:pt x="328923" y="607555"/>
                    </a:cubicBezTo>
                    <a:cubicBezTo>
                      <a:pt x="352717" y="591693"/>
                      <a:pt x="340337" y="597613"/>
                      <a:pt x="365745" y="589144"/>
                    </a:cubicBezTo>
                    <a:cubicBezTo>
                      <a:pt x="375054" y="582938"/>
                      <a:pt x="389861" y="570733"/>
                      <a:pt x="402566" y="570733"/>
                    </a:cubicBezTo>
                    <a:cubicBezTo>
                      <a:pt x="415009" y="570733"/>
                      <a:pt x="427114" y="574824"/>
                      <a:pt x="439388" y="576870"/>
                    </a:cubicBezTo>
                    <a:cubicBezTo>
                      <a:pt x="475558" y="588927"/>
                      <a:pt x="439884" y="574879"/>
                      <a:pt x="482346" y="601418"/>
                    </a:cubicBezTo>
                    <a:cubicBezTo>
                      <a:pt x="490104" y="606267"/>
                      <a:pt x="499136" y="608843"/>
                      <a:pt x="506894" y="613692"/>
                    </a:cubicBezTo>
                    <a:cubicBezTo>
                      <a:pt x="517708" y="620451"/>
                      <a:pt x="541754" y="639175"/>
                      <a:pt x="549852" y="650513"/>
                    </a:cubicBezTo>
                    <a:cubicBezTo>
                      <a:pt x="590237" y="707052"/>
                      <a:pt x="532671" y="645608"/>
                      <a:pt x="580537" y="693471"/>
                    </a:cubicBezTo>
                    <a:cubicBezTo>
                      <a:pt x="597790" y="687721"/>
                      <a:pt x="623235" y="680204"/>
                      <a:pt x="635769" y="668924"/>
                    </a:cubicBezTo>
                    <a:cubicBezTo>
                      <a:pt x="654931" y="651678"/>
                      <a:pt x="663423" y="624336"/>
                      <a:pt x="672590" y="601418"/>
                    </a:cubicBezTo>
                    <a:cubicBezTo>
                      <a:pt x="670544" y="583007"/>
                      <a:pt x="672311" y="563759"/>
                      <a:pt x="666453" y="546186"/>
                    </a:cubicBezTo>
                    <a:cubicBezTo>
                      <a:pt x="661788" y="532192"/>
                      <a:pt x="652337" y="519795"/>
                      <a:pt x="641906" y="509364"/>
                    </a:cubicBezTo>
                    <a:lnTo>
                      <a:pt x="605084" y="472543"/>
                    </a:lnTo>
                    <a:cubicBezTo>
                      <a:pt x="587978" y="455437"/>
                      <a:pt x="588031" y="449172"/>
                      <a:pt x="562126" y="447995"/>
                    </a:cubicBezTo>
                    <a:cubicBezTo>
                      <a:pt x="480359" y="444278"/>
                      <a:pt x="398475" y="443904"/>
                      <a:pt x="316649" y="441858"/>
                    </a:cubicBezTo>
                    <a:cubicBezTo>
                      <a:pt x="308579" y="440961"/>
                      <a:pt x="247188" y="435755"/>
                      <a:pt x="230733" y="429584"/>
                    </a:cubicBezTo>
                    <a:cubicBezTo>
                      <a:pt x="217063" y="424458"/>
                      <a:pt x="203462" y="408450"/>
                      <a:pt x="193911" y="398900"/>
                    </a:cubicBezTo>
                    <a:cubicBezTo>
                      <a:pt x="195957" y="374352"/>
                      <a:pt x="200048" y="349890"/>
                      <a:pt x="200048" y="325257"/>
                    </a:cubicBezTo>
                    <a:cubicBezTo>
                      <a:pt x="200048" y="161406"/>
                      <a:pt x="185545" y="264990"/>
                      <a:pt x="200048" y="177971"/>
                    </a:cubicBezTo>
                    <a:cubicBezTo>
                      <a:pt x="198002" y="149332"/>
                      <a:pt x="197082" y="120590"/>
                      <a:pt x="193911" y="92054"/>
                    </a:cubicBezTo>
                    <a:cubicBezTo>
                      <a:pt x="192980" y="83671"/>
                      <a:pt x="191959" y="74829"/>
                      <a:pt x="187774" y="67506"/>
                    </a:cubicBezTo>
                    <a:cubicBezTo>
                      <a:pt x="167135" y="31387"/>
                      <a:pt x="175849" y="61631"/>
                      <a:pt x="150953" y="42959"/>
                    </a:cubicBezTo>
                    <a:cubicBezTo>
                      <a:pt x="147294" y="40214"/>
                      <a:pt x="146862" y="34776"/>
                      <a:pt x="144816" y="30685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B77CC5BF-CB91-4A3A-9AE3-ABFC055E936E}"/>
                </a:ext>
              </a:extLst>
            </p:cNvPr>
            <p:cNvSpPr/>
            <p:nvPr/>
          </p:nvSpPr>
          <p:spPr>
            <a:xfrm>
              <a:off x="5133486" y="1697237"/>
              <a:ext cx="443034" cy="270419"/>
            </a:xfrm>
            <a:custGeom>
              <a:avLst/>
              <a:gdLst>
                <a:gd name="connsiteX0" fmla="*/ 24603 w 590712"/>
                <a:gd name="connsiteY0" fmla="*/ 26085 h 360558"/>
                <a:gd name="connsiteX1" fmla="*/ 55 w 590712"/>
                <a:gd name="connsiteY1" fmla="*/ 87455 h 360558"/>
                <a:gd name="connsiteX2" fmla="*/ 30740 w 590712"/>
                <a:gd name="connsiteY2" fmla="*/ 130413 h 360558"/>
                <a:gd name="connsiteX3" fmla="*/ 73698 w 590712"/>
                <a:gd name="connsiteY3" fmla="*/ 173371 h 360558"/>
                <a:gd name="connsiteX4" fmla="*/ 110520 w 590712"/>
                <a:gd name="connsiteY4" fmla="*/ 204056 h 360558"/>
                <a:gd name="connsiteX5" fmla="*/ 122794 w 590712"/>
                <a:gd name="connsiteY5" fmla="*/ 222467 h 360558"/>
                <a:gd name="connsiteX6" fmla="*/ 165752 w 590712"/>
                <a:gd name="connsiteY6" fmla="*/ 247014 h 360558"/>
                <a:gd name="connsiteX7" fmla="*/ 184163 w 590712"/>
                <a:gd name="connsiteY7" fmla="*/ 265425 h 360558"/>
                <a:gd name="connsiteX8" fmla="*/ 171889 w 590712"/>
                <a:gd name="connsiteY8" fmla="*/ 302247 h 360558"/>
                <a:gd name="connsiteX9" fmla="*/ 165752 w 590712"/>
                <a:gd name="connsiteY9" fmla="*/ 320657 h 360558"/>
                <a:gd name="connsiteX10" fmla="*/ 171889 w 590712"/>
                <a:gd name="connsiteY10" fmla="*/ 357479 h 360558"/>
                <a:gd name="connsiteX11" fmla="*/ 239395 w 590712"/>
                <a:gd name="connsiteY11" fmla="*/ 351342 h 360558"/>
                <a:gd name="connsiteX12" fmla="*/ 276216 w 590712"/>
                <a:gd name="connsiteY12" fmla="*/ 345205 h 360558"/>
                <a:gd name="connsiteX13" fmla="*/ 300764 w 590712"/>
                <a:gd name="connsiteY13" fmla="*/ 339068 h 360558"/>
                <a:gd name="connsiteX14" fmla="*/ 362133 w 590712"/>
                <a:gd name="connsiteY14" fmla="*/ 332931 h 360558"/>
                <a:gd name="connsiteX15" fmla="*/ 564651 w 590712"/>
                <a:gd name="connsiteY15" fmla="*/ 326794 h 360558"/>
                <a:gd name="connsiteX16" fmla="*/ 589199 w 590712"/>
                <a:gd name="connsiteY16" fmla="*/ 320657 h 360558"/>
                <a:gd name="connsiteX17" fmla="*/ 583062 w 590712"/>
                <a:gd name="connsiteY17" fmla="*/ 283836 h 360558"/>
                <a:gd name="connsiteX18" fmla="*/ 552378 w 590712"/>
                <a:gd name="connsiteY18" fmla="*/ 228604 h 360558"/>
                <a:gd name="connsiteX19" fmla="*/ 515556 w 590712"/>
                <a:gd name="connsiteY19" fmla="*/ 204056 h 360558"/>
                <a:gd name="connsiteX20" fmla="*/ 448050 w 590712"/>
                <a:gd name="connsiteY20" fmla="*/ 191782 h 360558"/>
                <a:gd name="connsiteX21" fmla="*/ 368270 w 590712"/>
                <a:gd name="connsiteY21" fmla="*/ 204056 h 360558"/>
                <a:gd name="connsiteX22" fmla="*/ 331449 w 590712"/>
                <a:gd name="connsiteY22" fmla="*/ 197919 h 360558"/>
                <a:gd name="connsiteX23" fmla="*/ 276216 w 590712"/>
                <a:gd name="connsiteY23" fmla="*/ 191782 h 360558"/>
                <a:gd name="connsiteX24" fmla="*/ 251669 w 590712"/>
                <a:gd name="connsiteY24" fmla="*/ 185645 h 360558"/>
                <a:gd name="connsiteX25" fmla="*/ 214847 w 590712"/>
                <a:gd name="connsiteY25" fmla="*/ 179508 h 360558"/>
                <a:gd name="connsiteX26" fmla="*/ 196437 w 590712"/>
                <a:gd name="connsiteY26" fmla="*/ 173371 h 360558"/>
                <a:gd name="connsiteX27" fmla="*/ 165752 w 590712"/>
                <a:gd name="connsiteY27" fmla="*/ 112002 h 360558"/>
                <a:gd name="connsiteX28" fmla="*/ 153478 w 590712"/>
                <a:gd name="connsiteY28" fmla="*/ 93591 h 360558"/>
                <a:gd name="connsiteX29" fmla="*/ 122794 w 590712"/>
                <a:gd name="connsiteY29" fmla="*/ 38359 h 360558"/>
                <a:gd name="connsiteX30" fmla="*/ 104383 w 590712"/>
                <a:gd name="connsiteY30" fmla="*/ 26085 h 360558"/>
                <a:gd name="connsiteX31" fmla="*/ 79835 w 590712"/>
                <a:gd name="connsiteY31" fmla="*/ 19949 h 360558"/>
                <a:gd name="connsiteX32" fmla="*/ 43014 w 590712"/>
                <a:gd name="connsiteY32" fmla="*/ 7675 h 360558"/>
                <a:gd name="connsiteX33" fmla="*/ 24603 w 590712"/>
                <a:gd name="connsiteY33" fmla="*/ 1538 h 360558"/>
                <a:gd name="connsiteX34" fmla="*/ 24603 w 590712"/>
                <a:gd name="connsiteY34" fmla="*/ 26085 h 3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712" h="360558">
                  <a:moveTo>
                    <a:pt x="24603" y="26085"/>
                  </a:moveTo>
                  <a:cubicBezTo>
                    <a:pt x="20512" y="40404"/>
                    <a:pt x="-1239" y="65461"/>
                    <a:pt x="55" y="87455"/>
                  </a:cubicBezTo>
                  <a:cubicBezTo>
                    <a:pt x="1088" y="105022"/>
                    <a:pt x="19288" y="117052"/>
                    <a:pt x="30740" y="130413"/>
                  </a:cubicBezTo>
                  <a:cubicBezTo>
                    <a:pt x="43919" y="145788"/>
                    <a:pt x="59379" y="159052"/>
                    <a:pt x="73698" y="173371"/>
                  </a:cubicBezTo>
                  <a:cubicBezTo>
                    <a:pt x="97324" y="196997"/>
                    <a:pt x="84888" y="186968"/>
                    <a:pt x="110520" y="204056"/>
                  </a:cubicBezTo>
                  <a:cubicBezTo>
                    <a:pt x="114611" y="210193"/>
                    <a:pt x="117579" y="217252"/>
                    <a:pt x="122794" y="222467"/>
                  </a:cubicBezTo>
                  <a:cubicBezTo>
                    <a:pt x="137286" y="236959"/>
                    <a:pt x="148909" y="234983"/>
                    <a:pt x="165752" y="247014"/>
                  </a:cubicBezTo>
                  <a:cubicBezTo>
                    <a:pt x="172814" y="252059"/>
                    <a:pt x="178026" y="259288"/>
                    <a:pt x="184163" y="265425"/>
                  </a:cubicBezTo>
                  <a:lnTo>
                    <a:pt x="171889" y="302247"/>
                  </a:lnTo>
                  <a:lnTo>
                    <a:pt x="165752" y="320657"/>
                  </a:lnTo>
                  <a:cubicBezTo>
                    <a:pt x="167798" y="332931"/>
                    <a:pt x="160403" y="352693"/>
                    <a:pt x="171889" y="357479"/>
                  </a:cubicBezTo>
                  <a:cubicBezTo>
                    <a:pt x="192746" y="366169"/>
                    <a:pt x="216955" y="353982"/>
                    <a:pt x="239395" y="351342"/>
                  </a:cubicBezTo>
                  <a:cubicBezTo>
                    <a:pt x="251753" y="349888"/>
                    <a:pt x="264015" y="347645"/>
                    <a:pt x="276216" y="345205"/>
                  </a:cubicBezTo>
                  <a:cubicBezTo>
                    <a:pt x="284487" y="343551"/>
                    <a:pt x="292414" y="340261"/>
                    <a:pt x="300764" y="339068"/>
                  </a:cubicBezTo>
                  <a:cubicBezTo>
                    <a:pt x="321116" y="336161"/>
                    <a:pt x="341597" y="333886"/>
                    <a:pt x="362133" y="332931"/>
                  </a:cubicBezTo>
                  <a:cubicBezTo>
                    <a:pt x="429597" y="329793"/>
                    <a:pt x="497145" y="328840"/>
                    <a:pt x="564651" y="326794"/>
                  </a:cubicBezTo>
                  <a:cubicBezTo>
                    <a:pt x="572834" y="324748"/>
                    <a:pt x="585876" y="328410"/>
                    <a:pt x="589199" y="320657"/>
                  </a:cubicBezTo>
                  <a:cubicBezTo>
                    <a:pt x="594101" y="309220"/>
                    <a:pt x="585761" y="295983"/>
                    <a:pt x="583062" y="283836"/>
                  </a:cubicBezTo>
                  <a:cubicBezTo>
                    <a:pt x="579169" y="266319"/>
                    <a:pt x="564759" y="236858"/>
                    <a:pt x="552378" y="228604"/>
                  </a:cubicBezTo>
                  <a:cubicBezTo>
                    <a:pt x="540104" y="220421"/>
                    <a:pt x="529867" y="207634"/>
                    <a:pt x="515556" y="204056"/>
                  </a:cubicBezTo>
                  <a:cubicBezTo>
                    <a:pt x="476975" y="194411"/>
                    <a:pt x="499358" y="199112"/>
                    <a:pt x="448050" y="191782"/>
                  </a:cubicBezTo>
                  <a:cubicBezTo>
                    <a:pt x="418405" y="199193"/>
                    <a:pt x="403611" y="204056"/>
                    <a:pt x="368270" y="204056"/>
                  </a:cubicBezTo>
                  <a:cubicBezTo>
                    <a:pt x="355827" y="204056"/>
                    <a:pt x="343783" y="199564"/>
                    <a:pt x="331449" y="197919"/>
                  </a:cubicBezTo>
                  <a:cubicBezTo>
                    <a:pt x="313087" y="195471"/>
                    <a:pt x="294627" y="193828"/>
                    <a:pt x="276216" y="191782"/>
                  </a:cubicBezTo>
                  <a:cubicBezTo>
                    <a:pt x="268034" y="189736"/>
                    <a:pt x="259939" y="187299"/>
                    <a:pt x="251669" y="185645"/>
                  </a:cubicBezTo>
                  <a:cubicBezTo>
                    <a:pt x="239467" y="183205"/>
                    <a:pt x="226994" y="182207"/>
                    <a:pt x="214847" y="179508"/>
                  </a:cubicBezTo>
                  <a:cubicBezTo>
                    <a:pt x="208532" y="178105"/>
                    <a:pt x="202574" y="175417"/>
                    <a:pt x="196437" y="173371"/>
                  </a:cubicBezTo>
                  <a:cubicBezTo>
                    <a:pt x="133232" y="78565"/>
                    <a:pt x="194895" y="180003"/>
                    <a:pt x="165752" y="112002"/>
                  </a:cubicBezTo>
                  <a:cubicBezTo>
                    <a:pt x="162847" y="105223"/>
                    <a:pt x="156777" y="100188"/>
                    <a:pt x="153478" y="93591"/>
                  </a:cubicBezTo>
                  <a:cubicBezTo>
                    <a:pt x="142287" y="71209"/>
                    <a:pt x="151816" y="57707"/>
                    <a:pt x="122794" y="38359"/>
                  </a:cubicBezTo>
                  <a:cubicBezTo>
                    <a:pt x="116657" y="34268"/>
                    <a:pt x="111162" y="28990"/>
                    <a:pt x="104383" y="26085"/>
                  </a:cubicBezTo>
                  <a:cubicBezTo>
                    <a:pt x="96630" y="22763"/>
                    <a:pt x="87914" y="22373"/>
                    <a:pt x="79835" y="19949"/>
                  </a:cubicBezTo>
                  <a:cubicBezTo>
                    <a:pt x="67443" y="16232"/>
                    <a:pt x="55288" y="11766"/>
                    <a:pt x="43014" y="7675"/>
                  </a:cubicBezTo>
                  <a:lnTo>
                    <a:pt x="24603" y="1538"/>
                  </a:lnTo>
                  <a:cubicBezTo>
                    <a:pt x="4251" y="-5246"/>
                    <a:pt x="28694" y="11766"/>
                    <a:pt x="24603" y="26085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id="{D503E457-3509-00A2-F3A8-00EC4C56EA9C}"/>
                </a:ext>
              </a:extLst>
            </p:cNvPr>
            <p:cNvSpPr/>
            <p:nvPr/>
          </p:nvSpPr>
          <p:spPr>
            <a:xfrm>
              <a:off x="5347053" y="883717"/>
              <a:ext cx="1240220" cy="842291"/>
            </a:xfrm>
            <a:custGeom>
              <a:avLst/>
              <a:gdLst>
                <a:gd name="connsiteX0" fmla="*/ 1749020 w 1773569"/>
                <a:gd name="connsiteY0" fmla="*/ 497090 h 1123055"/>
                <a:gd name="connsiteX1" fmla="*/ 1693788 w 1773569"/>
                <a:gd name="connsiteY1" fmla="*/ 472543 h 1123055"/>
                <a:gd name="connsiteX2" fmla="*/ 1675377 w 1773569"/>
                <a:gd name="connsiteY2" fmla="*/ 466406 h 1123055"/>
                <a:gd name="connsiteX3" fmla="*/ 1644692 w 1773569"/>
                <a:gd name="connsiteY3" fmla="*/ 429584 h 1123055"/>
                <a:gd name="connsiteX4" fmla="*/ 1650829 w 1773569"/>
                <a:gd name="connsiteY4" fmla="*/ 411173 h 1123055"/>
                <a:gd name="connsiteX5" fmla="*/ 1706061 w 1773569"/>
                <a:gd name="connsiteY5" fmla="*/ 386626 h 1123055"/>
                <a:gd name="connsiteX6" fmla="*/ 1724472 w 1773569"/>
                <a:gd name="connsiteY6" fmla="*/ 380489 h 1123055"/>
                <a:gd name="connsiteX7" fmla="*/ 1742883 w 1773569"/>
                <a:gd name="connsiteY7" fmla="*/ 374352 h 1123055"/>
                <a:gd name="connsiteX8" fmla="*/ 1761294 w 1773569"/>
                <a:gd name="connsiteY8" fmla="*/ 362078 h 1123055"/>
                <a:gd name="connsiteX9" fmla="*/ 1767431 w 1773569"/>
                <a:gd name="connsiteY9" fmla="*/ 306846 h 1123055"/>
                <a:gd name="connsiteX10" fmla="*/ 1749020 w 1773569"/>
                <a:gd name="connsiteY10" fmla="*/ 288435 h 1123055"/>
                <a:gd name="connsiteX11" fmla="*/ 1724472 w 1773569"/>
                <a:gd name="connsiteY11" fmla="*/ 276161 h 1123055"/>
                <a:gd name="connsiteX12" fmla="*/ 1687651 w 1773569"/>
                <a:gd name="connsiteY12" fmla="*/ 263887 h 1123055"/>
                <a:gd name="connsiteX13" fmla="*/ 1638555 w 1773569"/>
                <a:gd name="connsiteY13" fmla="*/ 251614 h 1123055"/>
                <a:gd name="connsiteX14" fmla="*/ 1405353 w 1773569"/>
                <a:gd name="connsiteY14" fmla="*/ 251614 h 1123055"/>
                <a:gd name="connsiteX15" fmla="*/ 1319436 w 1773569"/>
                <a:gd name="connsiteY15" fmla="*/ 239340 h 1123055"/>
                <a:gd name="connsiteX16" fmla="*/ 1294888 w 1773569"/>
                <a:gd name="connsiteY16" fmla="*/ 233203 h 1123055"/>
                <a:gd name="connsiteX17" fmla="*/ 1258067 w 1773569"/>
                <a:gd name="connsiteY17" fmla="*/ 227066 h 1123055"/>
                <a:gd name="connsiteX18" fmla="*/ 1031001 w 1773569"/>
                <a:gd name="connsiteY18" fmla="*/ 239340 h 1123055"/>
                <a:gd name="connsiteX19" fmla="*/ 1006453 w 1773569"/>
                <a:gd name="connsiteY19" fmla="*/ 245477 h 1123055"/>
                <a:gd name="connsiteX20" fmla="*/ 951221 w 1773569"/>
                <a:gd name="connsiteY20" fmla="*/ 257751 h 1123055"/>
                <a:gd name="connsiteX21" fmla="*/ 668923 w 1773569"/>
                <a:gd name="connsiteY21" fmla="*/ 251614 h 1123055"/>
                <a:gd name="connsiteX22" fmla="*/ 644376 w 1773569"/>
                <a:gd name="connsiteY22" fmla="*/ 214792 h 1123055"/>
                <a:gd name="connsiteX23" fmla="*/ 632102 w 1773569"/>
                <a:gd name="connsiteY23" fmla="*/ 196381 h 1123055"/>
                <a:gd name="connsiteX24" fmla="*/ 583006 w 1773569"/>
                <a:gd name="connsiteY24" fmla="*/ 141149 h 1123055"/>
                <a:gd name="connsiteX25" fmla="*/ 546185 w 1773569"/>
                <a:gd name="connsiteY25" fmla="*/ 116602 h 1123055"/>
                <a:gd name="connsiteX26" fmla="*/ 509363 w 1773569"/>
                <a:gd name="connsiteY26" fmla="*/ 98191 h 1123055"/>
                <a:gd name="connsiteX27" fmla="*/ 490953 w 1773569"/>
                <a:gd name="connsiteY27" fmla="*/ 79780 h 1123055"/>
                <a:gd name="connsiteX28" fmla="*/ 435720 w 1773569"/>
                <a:gd name="connsiteY28" fmla="*/ 42959 h 1123055"/>
                <a:gd name="connsiteX29" fmla="*/ 417310 w 1773569"/>
                <a:gd name="connsiteY29" fmla="*/ 30685 h 1123055"/>
                <a:gd name="connsiteX30" fmla="*/ 398899 w 1773569"/>
                <a:gd name="connsiteY30" fmla="*/ 24548 h 1123055"/>
                <a:gd name="connsiteX31" fmla="*/ 380488 w 1773569"/>
                <a:gd name="connsiteY31" fmla="*/ 12274 h 1123055"/>
                <a:gd name="connsiteX32" fmla="*/ 355941 w 1773569"/>
                <a:gd name="connsiteY32" fmla="*/ 6137 h 1123055"/>
                <a:gd name="connsiteX33" fmla="*/ 337530 w 1773569"/>
                <a:gd name="connsiteY33" fmla="*/ 0 h 1123055"/>
                <a:gd name="connsiteX34" fmla="*/ 276161 w 1773569"/>
                <a:gd name="connsiteY34" fmla="*/ 6137 h 1123055"/>
                <a:gd name="connsiteX35" fmla="*/ 282298 w 1773569"/>
                <a:gd name="connsiteY35" fmla="*/ 24548 h 1123055"/>
                <a:gd name="connsiteX36" fmla="*/ 294572 w 1773569"/>
                <a:gd name="connsiteY36" fmla="*/ 42959 h 1123055"/>
                <a:gd name="connsiteX37" fmla="*/ 319119 w 1773569"/>
                <a:gd name="connsiteY37" fmla="*/ 55232 h 1123055"/>
                <a:gd name="connsiteX38" fmla="*/ 355941 w 1773569"/>
                <a:gd name="connsiteY38" fmla="*/ 79780 h 1123055"/>
                <a:gd name="connsiteX39" fmla="*/ 392762 w 1773569"/>
                <a:gd name="connsiteY39" fmla="*/ 92054 h 1123055"/>
                <a:gd name="connsiteX40" fmla="*/ 454131 w 1773569"/>
                <a:gd name="connsiteY40" fmla="*/ 116602 h 1123055"/>
                <a:gd name="connsiteX41" fmla="*/ 509363 w 1773569"/>
                <a:gd name="connsiteY41" fmla="*/ 141149 h 1123055"/>
                <a:gd name="connsiteX42" fmla="*/ 533911 w 1773569"/>
                <a:gd name="connsiteY42" fmla="*/ 153423 h 1123055"/>
                <a:gd name="connsiteX43" fmla="*/ 570733 w 1773569"/>
                <a:gd name="connsiteY43" fmla="*/ 165697 h 1123055"/>
                <a:gd name="connsiteX44" fmla="*/ 619828 w 1773569"/>
                <a:gd name="connsiteY44" fmla="*/ 190245 h 1123055"/>
                <a:gd name="connsiteX45" fmla="*/ 632102 w 1773569"/>
                <a:gd name="connsiteY45" fmla="*/ 208655 h 1123055"/>
                <a:gd name="connsiteX46" fmla="*/ 595280 w 1773569"/>
                <a:gd name="connsiteY46" fmla="*/ 233203 h 1123055"/>
                <a:gd name="connsiteX47" fmla="*/ 564596 w 1773569"/>
                <a:gd name="connsiteY47" fmla="*/ 239340 h 1123055"/>
                <a:gd name="connsiteX48" fmla="*/ 515500 w 1773569"/>
                <a:gd name="connsiteY48" fmla="*/ 251614 h 1123055"/>
                <a:gd name="connsiteX49" fmla="*/ 497090 w 1773569"/>
                <a:gd name="connsiteY49" fmla="*/ 257751 h 1123055"/>
                <a:gd name="connsiteX50" fmla="*/ 472542 w 1773569"/>
                <a:gd name="connsiteY50" fmla="*/ 263887 h 1123055"/>
                <a:gd name="connsiteX51" fmla="*/ 435720 w 1773569"/>
                <a:gd name="connsiteY51" fmla="*/ 276161 h 1123055"/>
                <a:gd name="connsiteX52" fmla="*/ 417310 w 1773569"/>
                <a:gd name="connsiteY52" fmla="*/ 288435 h 1123055"/>
                <a:gd name="connsiteX53" fmla="*/ 398899 w 1773569"/>
                <a:gd name="connsiteY53" fmla="*/ 294572 h 1123055"/>
                <a:gd name="connsiteX54" fmla="*/ 355941 w 1773569"/>
                <a:gd name="connsiteY54" fmla="*/ 331394 h 1123055"/>
                <a:gd name="connsiteX55" fmla="*/ 343667 w 1773569"/>
                <a:gd name="connsiteY55" fmla="*/ 368215 h 1123055"/>
                <a:gd name="connsiteX56" fmla="*/ 337530 w 1773569"/>
                <a:gd name="connsiteY56" fmla="*/ 386626 h 1123055"/>
                <a:gd name="connsiteX57" fmla="*/ 263887 w 1773569"/>
                <a:gd name="connsiteY57" fmla="*/ 368215 h 1123055"/>
                <a:gd name="connsiteX58" fmla="*/ 239339 w 1773569"/>
                <a:gd name="connsiteY58" fmla="*/ 362078 h 1123055"/>
                <a:gd name="connsiteX59" fmla="*/ 220929 w 1773569"/>
                <a:gd name="connsiteY59" fmla="*/ 355941 h 1123055"/>
                <a:gd name="connsiteX60" fmla="*/ 128875 w 1773569"/>
                <a:gd name="connsiteY60" fmla="*/ 343667 h 1123055"/>
                <a:gd name="connsiteX61" fmla="*/ 61369 w 1773569"/>
                <a:gd name="connsiteY61" fmla="*/ 355941 h 1123055"/>
                <a:gd name="connsiteX62" fmla="*/ 24547 w 1773569"/>
                <a:gd name="connsiteY62" fmla="*/ 368215 h 1123055"/>
                <a:gd name="connsiteX63" fmla="*/ 0 w 1773569"/>
                <a:gd name="connsiteY63" fmla="*/ 405036 h 1123055"/>
                <a:gd name="connsiteX64" fmla="*/ 12274 w 1773569"/>
                <a:gd name="connsiteY64" fmla="*/ 466406 h 1123055"/>
                <a:gd name="connsiteX65" fmla="*/ 42958 w 1773569"/>
                <a:gd name="connsiteY65" fmla="*/ 503227 h 1123055"/>
                <a:gd name="connsiteX66" fmla="*/ 79780 w 1773569"/>
                <a:gd name="connsiteY66" fmla="*/ 527775 h 1123055"/>
                <a:gd name="connsiteX67" fmla="*/ 128875 w 1773569"/>
                <a:gd name="connsiteY67" fmla="*/ 546185 h 1123055"/>
                <a:gd name="connsiteX68" fmla="*/ 165696 w 1773569"/>
                <a:gd name="connsiteY68" fmla="*/ 558459 h 1123055"/>
                <a:gd name="connsiteX69" fmla="*/ 202518 w 1773569"/>
                <a:gd name="connsiteY69" fmla="*/ 583007 h 1123055"/>
                <a:gd name="connsiteX70" fmla="*/ 214792 w 1773569"/>
                <a:gd name="connsiteY70" fmla="*/ 607555 h 1123055"/>
                <a:gd name="connsiteX71" fmla="*/ 233202 w 1773569"/>
                <a:gd name="connsiteY71" fmla="*/ 613692 h 1123055"/>
                <a:gd name="connsiteX72" fmla="*/ 245476 w 1773569"/>
                <a:gd name="connsiteY72" fmla="*/ 650513 h 1123055"/>
                <a:gd name="connsiteX73" fmla="*/ 233202 w 1773569"/>
                <a:gd name="connsiteY73" fmla="*/ 693471 h 1123055"/>
                <a:gd name="connsiteX74" fmla="*/ 196381 w 1773569"/>
                <a:gd name="connsiteY74" fmla="*/ 711882 h 1123055"/>
                <a:gd name="connsiteX75" fmla="*/ 147286 w 1773569"/>
                <a:gd name="connsiteY75" fmla="*/ 724156 h 1123055"/>
                <a:gd name="connsiteX76" fmla="*/ 128875 w 1773569"/>
                <a:gd name="connsiteY76" fmla="*/ 730293 h 1123055"/>
                <a:gd name="connsiteX77" fmla="*/ 92053 w 1773569"/>
                <a:gd name="connsiteY77" fmla="*/ 754841 h 1123055"/>
                <a:gd name="connsiteX78" fmla="*/ 67506 w 1773569"/>
                <a:gd name="connsiteY78" fmla="*/ 767114 h 1123055"/>
                <a:gd name="connsiteX79" fmla="*/ 30684 w 1773569"/>
                <a:gd name="connsiteY79" fmla="*/ 791662 h 1123055"/>
                <a:gd name="connsiteX80" fmla="*/ 24547 w 1773569"/>
                <a:gd name="connsiteY80" fmla="*/ 810073 h 1123055"/>
                <a:gd name="connsiteX81" fmla="*/ 12274 w 1773569"/>
                <a:gd name="connsiteY81" fmla="*/ 828483 h 1123055"/>
                <a:gd name="connsiteX82" fmla="*/ 0 w 1773569"/>
                <a:gd name="connsiteY82" fmla="*/ 853031 h 1123055"/>
                <a:gd name="connsiteX83" fmla="*/ 12274 w 1773569"/>
                <a:gd name="connsiteY83" fmla="*/ 951222 h 1123055"/>
                <a:gd name="connsiteX84" fmla="*/ 49095 w 1773569"/>
                <a:gd name="connsiteY84" fmla="*/ 988043 h 1123055"/>
                <a:gd name="connsiteX85" fmla="*/ 116601 w 1773569"/>
                <a:gd name="connsiteY85" fmla="*/ 1024865 h 1123055"/>
                <a:gd name="connsiteX86" fmla="*/ 141149 w 1773569"/>
                <a:gd name="connsiteY86" fmla="*/ 1031002 h 1123055"/>
                <a:gd name="connsiteX87" fmla="*/ 171833 w 1773569"/>
                <a:gd name="connsiteY87" fmla="*/ 1043275 h 1123055"/>
                <a:gd name="connsiteX88" fmla="*/ 214792 w 1773569"/>
                <a:gd name="connsiteY88" fmla="*/ 1055549 h 1123055"/>
                <a:gd name="connsiteX89" fmla="*/ 245476 w 1773569"/>
                <a:gd name="connsiteY89" fmla="*/ 1067823 h 1123055"/>
                <a:gd name="connsiteX90" fmla="*/ 276161 w 1773569"/>
                <a:gd name="connsiteY90" fmla="*/ 1073960 h 1123055"/>
                <a:gd name="connsiteX91" fmla="*/ 294572 w 1773569"/>
                <a:gd name="connsiteY91" fmla="*/ 1080097 h 1123055"/>
                <a:gd name="connsiteX92" fmla="*/ 319119 w 1773569"/>
                <a:gd name="connsiteY92" fmla="*/ 1086234 h 1123055"/>
                <a:gd name="connsiteX93" fmla="*/ 386625 w 1773569"/>
                <a:gd name="connsiteY93" fmla="*/ 1110781 h 1123055"/>
                <a:gd name="connsiteX94" fmla="*/ 527774 w 1773569"/>
                <a:gd name="connsiteY94" fmla="*/ 1123055 h 1123055"/>
                <a:gd name="connsiteX95" fmla="*/ 583006 w 1773569"/>
                <a:gd name="connsiteY95" fmla="*/ 1116918 h 1123055"/>
                <a:gd name="connsiteX96" fmla="*/ 601417 w 1773569"/>
                <a:gd name="connsiteY96" fmla="*/ 1110781 h 1123055"/>
                <a:gd name="connsiteX97" fmla="*/ 644376 w 1773569"/>
                <a:gd name="connsiteY97" fmla="*/ 1104645 h 1123055"/>
                <a:gd name="connsiteX98" fmla="*/ 699608 w 1773569"/>
                <a:gd name="connsiteY98" fmla="*/ 1080097 h 1123055"/>
                <a:gd name="connsiteX99" fmla="*/ 705745 w 1773569"/>
                <a:gd name="connsiteY99" fmla="*/ 1000317 h 1123055"/>
                <a:gd name="connsiteX100" fmla="*/ 693471 w 1773569"/>
                <a:gd name="connsiteY100" fmla="*/ 981906 h 1123055"/>
                <a:gd name="connsiteX101" fmla="*/ 681197 w 1773569"/>
                <a:gd name="connsiteY101" fmla="*/ 945085 h 1123055"/>
                <a:gd name="connsiteX102" fmla="*/ 675060 w 1773569"/>
                <a:gd name="connsiteY102" fmla="*/ 779388 h 1123055"/>
                <a:gd name="connsiteX103" fmla="*/ 668923 w 1773569"/>
                <a:gd name="connsiteY103" fmla="*/ 718019 h 1123055"/>
                <a:gd name="connsiteX104" fmla="*/ 662786 w 1773569"/>
                <a:gd name="connsiteY104" fmla="*/ 699608 h 1123055"/>
                <a:gd name="connsiteX105" fmla="*/ 650512 w 1773569"/>
                <a:gd name="connsiteY105" fmla="*/ 681198 h 1123055"/>
                <a:gd name="connsiteX106" fmla="*/ 632102 w 1773569"/>
                <a:gd name="connsiteY106" fmla="*/ 668924 h 1123055"/>
                <a:gd name="connsiteX107" fmla="*/ 533911 w 1773569"/>
                <a:gd name="connsiteY107" fmla="*/ 650513 h 1123055"/>
                <a:gd name="connsiteX108" fmla="*/ 515500 w 1773569"/>
                <a:gd name="connsiteY108" fmla="*/ 644376 h 1123055"/>
                <a:gd name="connsiteX109" fmla="*/ 454131 w 1773569"/>
                <a:gd name="connsiteY109" fmla="*/ 619828 h 1123055"/>
                <a:gd name="connsiteX110" fmla="*/ 435720 w 1773569"/>
                <a:gd name="connsiteY110" fmla="*/ 613692 h 1123055"/>
                <a:gd name="connsiteX111" fmla="*/ 423447 w 1773569"/>
                <a:gd name="connsiteY111" fmla="*/ 595281 h 1123055"/>
                <a:gd name="connsiteX112" fmla="*/ 411173 w 1773569"/>
                <a:gd name="connsiteY112" fmla="*/ 558459 h 1123055"/>
                <a:gd name="connsiteX113" fmla="*/ 405036 w 1773569"/>
                <a:gd name="connsiteY113" fmla="*/ 540049 h 1123055"/>
                <a:gd name="connsiteX114" fmla="*/ 398899 w 1773569"/>
                <a:gd name="connsiteY114" fmla="*/ 521638 h 1123055"/>
                <a:gd name="connsiteX115" fmla="*/ 392762 w 1773569"/>
                <a:gd name="connsiteY115" fmla="*/ 503227 h 1123055"/>
                <a:gd name="connsiteX116" fmla="*/ 398899 w 1773569"/>
                <a:gd name="connsiteY116" fmla="*/ 417310 h 1123055"/>
                <a:gd name="connsiteX117" fmla="*/ 405036 w 1773569"/>
                <a:gd name="connsiteY117" fmla="*/ 398900 h 1123055"/>
                <a:gd name="connsiteX118" fmla="*/ 423447 w 1773569"/>
                <a:gd name="connsiteY118" fmla="*/ 343667 h 1123055"/>
                <a:gd name="connsiteX119" fmla="*/ 460268 w 1773569"/>
                <a:gd name="connsiteY119" fmla="*/ 362078 h 1123055"/>
                <a:gd name="connsiteX120" fmla="*/ 478679 w 1773569"/>
                <a:gd name="connsiteY120" fmla="*/ 386626 h 1123055"/>
                <a:gd name="connsiteX121" fmla="*/ 490953 w 1773569"/>
                <a:gd name="connsiteY121" fmla="*/ 405036 h 1123055"/>
                <a:gd name="connsiteX122" fmla="*/ 521637 w 1773569"/>
                <a:gd name="connsiteY122" fmla="*/ 411173 h 1123055"/>
                <a:gd name="connsiteX123" fmla="*/ 570733 w 1773569"/>
                <a:gd name="connsiteY123" fmla="*/ 405036 h 1123055"/>
                <a:gd name="connsiteX124" fmla="*/ 595280 w 1773569"/>
                <a:gd name="connsiteY124" fmla="*/ 398900 h 1123055"/>
                <a:gd name="connsiteX125" fmla="*/ 662786 w 1773569"/>
                <a:gd name="connsiteY125" fmla="*/ 392763 h 1123055"/>
                <a:gd name="connsiteX126" fmla="*/ 859167 w 1773569"/>
                <a:gd name="connsiteY126" fmla="*/ 380489 h 1123055"/>
                <a:gd name="connsiteX127" fmla="*/ 902126 w 1773569"/>
                <a:gd name="connsiteY127" fmla="*/ 374352 h 1123055"/>
                <a:gd name="connsiteX128" fmla="*/ 938947 w 1773569"/>
                <a:gd name="connsiteY128" fmla="*/ 362078 h 1123055"/>
                <a:gd name="connsiteX129" fmla="*/ 994180 w 1773569"/>
                <a:gd name="connsiteY129" fmla="*/ 349804 h 1123055"/>
                <a:gd name="connsiteX130" fmla="*/ 1098507 w 1773569"/>
                <a:gd name="connsiteY130" fmla="*/ 337530 h 1123055"/>
                <a:gd name="connsiteX131" fmla="*/ 1141465 w 1773569"/>
                <a:gd name="connsiteY131" fmla="*/ 331394 h 1123055"/>
                <a:gd name="connsiteX132" fmla="*/ 1386942 w 1773569"/>
                <a:gd name="connsiteY132" fmla="*/ 343667 h 1123055"/>
                <a:gd name="connsiteX133" fmla="*/ 1454448 w 1773569"/>
                <a:gd name="connsiteY133" fmla="*/ 355941 h 1123055"/>
                <a:gd name="connsiteX134" fmla="*/ 1485133 w 1773569"/>
                <a:gd name="connsiteY134" fmla="*/ 362078 h 1123055"/>
                <a:gd name="connsiteX135" fmla="*/ 1521954 w 1773569"/>
                <a:gd name="connsiteY135" fmla="*/ 368215 h 1123055"/>
                <a:gd name="connsiteX136" fmla="*/ 1540365 w 1773569"/>
                <a:gd name="connsiteY136" fmla="*/ 380489 h 1123055"/>
                <a:gd name="connsiteX137" fmla="*/ 1540365 w 1773569"/>
                <a:gd name="connsiteY137" fmla="*/ 429584 h 1123055"/>
                <a:gd name="connsiteX138" fmla="*/ 1540365 w 1773569"/>
                <a:gd name="connsiteY138" fmla="*/ 540049 h 1123055"/>
                <a:gd name="connsiteX139" fmla="*/ 1558776 w 1773569"/>
                <a:gd name="connsiteY139" fmla="*/ 546185 h 1123055"/>
                <a:gd name="connsiteX140" fmla="*/ 1589460 w 1773569"/>
                <a:gd name="connsiteY140" fmla="*/ 540049 h 1123055"/>
                <a:gd name="connsiteX141" fmla="*/ 1626282 w 1773569"/>
                <a:gd name="connsiteY141" fmla="*/ 527775 h 1123055"/>
                <a:gd name="connsiteX142" fmla="*/ 1669240 w 1773569"/>
                <a:gd name="connsiteY142" fmla="*/ 521638 h 11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773569" h="1123055">
                  <a:moveTo>
                    <a:pt x="1749020" y="497090"/>
                  </a:moveTo>
                  <a:cubicBezTo>
                    <a:pt x="1730609" y="488908"/>
                    <a:pt x="1712385" y="480292"/>
                    <a:pt x="1693788" y="472543"/>
                  </a:cubicBezTo>
                  <a:cubicBezTo>
                    <a:pt x="1687817" y="470055"/>
                    <a:pt x="1680760" y="469994"/>
                    <a:pt x="1675377" y="466406"/>
                  </a:cubicBezTo>
                  <a:cubicBezTo>
                    <a:pt x="1661201" y="456955"/>
                    <a:pt x="1653749" y="443169"/>
                    <a:pt x="1644692" y="429584"/>
                  </a:cubicBezTo>
                  <a:cubicBezTo>
                    <a:pt x="1646738" y="423447"/>
                    <a:pt x="1646788" y="416224"/>
                    <a:pt x="1650829" y="411173"/>
                  </a:cubicBezTo>
                  <a:cubicBezTo>
                    <a:pt x="1661437" y="397913"/>
                    <a:pt x="1694813" y="390375"/>
                    <a:pt x="1706061" y="386626"/>
                  </a:cubicBezTo>
                  <a:lnTo>
                    <a:pt x="1724472" y="380489"/>
                  </a:lnTo>
                  <a:cubicBezTo>
                    <a:pt x="1730609" y="378443"/>
                    <a:pt x="1737500" y="377940"/>
                    <a:pt x="1742883" y="374352"/>
                  </a:cubicBezTo>
                  <a:lnTo>
                    <a:pt x="1761294" y="362078"/>
                  </a:lnTo>
                  <a:cubicBezTo>
                    <a:pt x="1768793" y="339579"/>
                    <a:pt x="1781067" y="327301"/>
                    <a:pt x="1767431" y="306846"/>
                  </a:cubicBezTo>
                  <a:cubicBezTo>
                    <a:pt x="1762617" y="299625"/>
                    <a:pt x="1756082" y="293480"/>
                    <a:pt x="1749020" y="288435"/>
                  </a:cubicBezTo>
                  <a:cubicBezTo>
                    <a:pt x="1741576" y="283118"/>
                    <a:pt x="1732966" y="279559"/>
                    <a:pt x="1724472" y="276161"/>
                  </a:cubicBezTo>
                  <a:cubicBezTo>
                    <a:pt x="1712460" y="271356"/>
                    <a:pt x="1700202" y="267025"/>
                    <a:pt x="1687651" y="263887"/>
                  </a:cubicBezTo>
                  <a:lnTo>
                    <a:pt x="1638555" y="251614"/>
                  </a:lnTo>
                  <a:cubicBezTo>
                    <a:pt x="1509397" y="258412"/>
                    <a:pt x="1534511" y="261181"/>
                    <a:pt x="1405353" y="251614"/>
                  </a:cubicBezTo>
                  <a:cubicBezTo>
                    <a:pt x="1387383" y="250283"/>
                    <a:pt x="1339727" y="243398"/>
                    <a:pt x="1319436" y="239340"/>
                  </a:cubicBezTo>
                  <a:cubicBezTo>
                    <a:pt x="1311165" y="237686"/>
                    <a:pt x="1303159" y="234857"/>
                    <a:pt x="1294888" y="233203"/>
                  </a:cubicBezTo>
                  <a:cubicBezTo>
                    <a:pt x="1282687" y="230763"/>
                    <a:pt x="1270341" y="229112"/>
                    <a:pt x="1258067" y="227066"/>
                  </a:cubicBezTo>
                  <a:lnTo>
                    <a:pt x="1031001" y="239340"/>
                  </a:lnTo>
                  <a:cubicBezTo>
                    <a:pt x="1022608" y="240179"/>
                    <a:pt x="1014687" y="243647"/>
                    <a:pt x="1006453" y="245477"/>
                  </a:cubicBezTo>
                  <a:cubicBezTo>
                    <a:pt x="936334" y="261059"/>
                    <a:pt x="1011089" y="242784"/>
                    <a:pt x="951221" y="257751"/>
                  </a:cubicBezTo>
                  <a:cubicBezTo>
                    <a:pt x="857122" y="255705"/>
                    <a:pt x="762135" y="264664"/>
                    <a:pt x="668923" y="251614"/>
                  </a:cubicBezTo>
                  <a:cubicBezTo>
                    <a:pt x="654314" y="249569"/>
                    <a:pt x="652558" y="227066"/>
                    <a:pt x="644376" y="214792"/>
                  </a:cubicBezTo>
                  <a:lnTo>
                    <a:pt x="632102" y="196381"/>
                  </a:lnTo>
                  <a:cubicBezTo>
                    <a:pt x="617345" y="174247"/>
                    <a:pt x="608225" y="157961"/>
                    <a:pt x="583006" y="141149"/>
                  </a:cubicBezTo>
                  <a:cubicBezTo>
                    <a:pt x="570732" y="132967"/>
                    <a:pt x="560179" y="121267"/>
                    <a:pt x="546185" y="116602"/>
                  </a:cubicBezTo>
                  <a:cubicBezTo>
                    <a:pt x="527733" y="110451"/>
                    <a:pt x="525225" y="111409"/>
                    <a:pt x="509363" y="98191"/>
                  </a:cubicBezTo>
                  <a:cubicBezTo>
                    <a:pt x="502696" y="92635"/>
                    <a:pt x="497804" y="85108"/>
                    <a:pt x="490953" y="79780"/>
                  </a:cubicBezTo>
                  <a:cubicBezTo>
                    <a:pt x="490925" y="79758"/>
                    <a:pt x="444941" y="49106"/>
                    <a:pt x="435720" y="42959"/>
                  </a:cubicBezTo>
                  <a:cubicBezTo>
                    <a:pt x="429583" y="38868"/>
                    <a:pt x="424307" y="33017"/>
                    <a:pt x="417310" y="30685"/>
                  </a:cubicBezTo>
                  <a:cubicBezTo>
                    <a:pt x="411173" y="28639"/>
                    <a:pt x="404685" y="27441"/>
                    <a:pt x="398899" y="24548"/>
                  </a:cubicBezTo>
                  <a:cubicBezTo>
                    <a:pt x="392302" y="21249"/>
                    <a:pt x="387267" y="15180"/>
                    <a:pt x="380488" y="12274"/>
                  </a:cubicBezTo>
                  <a:cubicBezTo>
                    <a:pt x="372736" y="8952"/>
                    <a:pt x="364051" y="8454"/>
                    <a:pt x="355941" y="6137"/>
                  </a:cubicBezTo>
                  <a:cubicBezTo>
                    <a:pt x="349721" y="4360"/>
                    <a:pt x="343667" y="2046"/>
                    <a:pt x="337530" y="0"/>
                  </a:cubicBezTo>
                  <a:cubicBezTo>
                    <a:pt x="317074" y="2046"/>
                    <a:pt x="294947" y="-2213"/>
                    <a:pt x="276161" y="6137"/>
                  </a:cubicBezTo>
                  <a:cubicBezTo>
                    <a:pt x="270250" y="8764"/>
                    <a:pt x="279405" y="18762"/>
                    <a:pt x="282298" y="24548"/>
                  </a:cubicBezTo>
                  <a:cubicBezTo>
                    <a:pt x="285597" y="31145"/>
                    <a:pt x="288906" y="38237"/>
                    <a:pt x="294572" y="42959"/>
                  </a:cubicBezTo>
                  <a:cubicBezTo>
                    <a:pt x="301600" y="48815"/>
                    <a:pt x="311275" y="50525"/>
                    <a:pt x="319119" y="55232"/>
                  </a:cubicBezTo>
                  <a:cubicBezTo>
                    <a:pt x="331768" y="62822"/>
                    <a:pt x="341947" y="75115"/>
                    <a:pt x="355941" y="79780"/>
                  </a:cubicBezTo>
                  <a:cubicBezTo>
                    <a:pt x="368215" y="83871"/>
                    <a:pt x="381190" y="86268"/>
                    <a:pt x="392762" y="92054"/>
                  </a:cubicBezTo>
                  <a:cubicBezTo>
                    <a:pt x="437128" y="114237"/>
                    <a:pt x="416271" y="107137"/>
                    <a:pt x="454131" y="116602"/>
                  </a:cubicBezTo>
                  <a:cubicBezTo>
                    <a:pt x="508294" y="152708"/>
                    <a:pt x="421715" y="97325"/>
                    <a:pt x="509363" y="141149"/>
                  </a:cubicBezTo>
                  <a:cubicBezTo>
                    <a:pt x="517546" y="145240"/>
                    <a:pt x="525417" y="150025"/>
                    <a:pt x="533911" y="153423"/>
                  </a:cubicBezTo>
                  <a:cubicBezTo>
                    <a:pt x="545924" y="158228"/>
                    <a:pt x="559161" y="159911"/>
                    <a:pt x="570733" y="165697"/>
                  </a:cubicBezTo>
                  <a:lnTo>
                    <a:pt x="619828" y="190245"/>
                  </a:lnTo>
                  <a:cubicBezTo>
                    <a:pt x="623919" y="196382"/>
                    <a:pt x="633315" y="201380"/>
                    <a:pt x="632102" y="208655"/>
                  </a:cubicBezTo>
                  <a:cubicBezTo>
                    <a:pt x="629622" y="223535"/>
                    <a:pt x="606641" y="230363"/>
                    <a:pt x="595280" y="233203"/>
                  </a:cubicBezTo>
                  <a:cubicBezTo>
                    <a:pt x="585161" y="235733"/>
                    <a:pt x="574759" y="236995"/>
                    <a:pt x="564596" y="239340"/>
                  </a:cubicBezTo>
                  <a:cubicBezTo>
                    <a:pt x="548159" y="243133"/>
                    <a:pt x="531503" y="246279"/>
                    <a:pt x="515500" y="251614"/>
                  </a:cubicBezTo>
                  <a:cubicBezTo>
                    <a:pt x="509363" y="253660"/>
                    <a:pt x="503310" y="255974"/>
                    <a:pt x="497090" y="257751"/>
                  </a:cubicBezTo>
                  <a:cubicBezTo>
                    <a:pt x="488980" y="260068"/>
                    <a:pt x="480621" y="261464"/>
                    <a:pt x="472542" y="263887"/>
                  </a:cubicBezTo>
                  <a:cubicBezTo>
                    <a:pt x="460150" y="267605"/>
                    <a:pt x="435720" y="276161"/>
                    <a:pt x="435720" y="276161"/>
                  </a:cubicBezTo>
                  <a:cubicBezTo>
                    <a:pt x="429583" y="280252"/>
                    <a:pt x="423907" y="285137"/>
                    <a:pt x="417310" y="288435"/>
                  </a:cubicBezTo>
                  <a:cubicBezTo>
                    <a:pt x="411524" y="291328"/>
                    <a:pt x="404516" y="291362"/>
                    <a:pt x="398899" y="294572"/>
                  </a:cubicBezTo>
                  <a:cubicBezTo>
                    <a:pt x="380528" y="305070"/>
                    <a:pt x="370451" y="316883"/>
                    <a:pt x="355941" y="331394"/>
                  </a:cubicBezTo>
                  <a:lnTo>
                    <a:pt x="343667" y="368215"/>
                  </a:lnTo>
                  <a:lnTo>
                    <a:pt x="337530" y="386626"/>
                  </a:lnTo>
                  <a:lnTo>
                    <a:pt x="263887" y="368215"/>
                  </a:lnTo>
                  <a:cubicBezTo>
                    <a:pt x="255704" y="366169"/>
                    <a:pt x="247341" y="364745"/>
                    <a:pt x="239339" y="362078"/>
                  </a:cubicBezTo>
                  <a:cubicBezTo>
                    <a:pt x="233202" y="360032"/>
                    <a:pt x="227272" y="357210"/>
                    <a:pt x="220929" y="355941"/>
                  </a:cubicBezTo>
                  <a:cubicBezTo>
                    <a:pt x="206816" y="353118"/>
                    <a:pt x="140820" y="345160"/>
                    <a:pt x="128875" y="343667"/>
                  </a:cubicBezTo>
                  <a:cubicBezTo>
                    <a:pt x="116844" y="345672"/>
                    <a:pt x="74849" y="352264"/>
                    <a:pt x="61369" y="355941"/>
                  </a:cubicBezTo>
                  <a:cubicBezTo>
                    <a:pt x="48887" y="359345"/>
                    <a:pt x="24547" y="368215"/>
                    <a:pt x="24547" y="368215"/>
                  </a:cubicBezTo>
                  <a:cubicBezTo>
                    <a:pt x="13479" y="379283"/>
                    <a:pt x="0" y="387275"/>
                    <a:pt x="0" y="405036"/>
                  </a:cubicBezTo>
                  <a:cubicBezTo>
                    <a:pt x="0" y="416345"/>
                    <a:pt x="4716" y="451290"/>
                    <a:pt x="12274" y="466406"/>
                  </a:cubicBezTo>
                  <a:cubicBezTo>
                    <a:pt x="18721" y="479300"/>
                    <a:pt x="31853" y="494590"/>
                    <a:pt x="42958" y="503227"/>
                  </a:cubicBezTo>
                  <a:cubicBezTo>
                    <a:pt x="54602" y="512284"/>
                    <a:pt x="65469" y="524197"/>
                    <a:pt x="79780" y="527775"/>
                  </a:cubicBezTo>
                  <a:cubicBezTo>
                    <a:pt x="132923" y="541061"/>
                    <a:pt x="75392" y="524792"/>
                    <a:pt x="128875" y="546185"/>
                  </a:cubicBezTo>
                  <a:cubicBezTo>
                    <a:pt x="140887" y="550990"/>
                    <a:pt x="154931" y="551283"/>
                    <a:pt x="165696" y="558459"/>
                  </a:cubicBezTo>
                  <a:lnTo>
                    <a:pt x="202518" y="583007"/>
                  </a:lnTo>
                  <a:cubicBezTo>
                    <a:pt x="206609" y="591190"/>
                    <a:pt x="208323" y="601086"/>
                    <a:pt x="214792" y="607555"/>
                  </a:cubicBezTo>
                  <a:cubicBezTo>
                    <a:pt x="219366" y="612129"/>
                    <a:pt x="229442" y="608428"/>
                    <a:pt x="233202" y="613692"/>
                  </a:cubicBezTo>
                  <a:cubicBezTo>
                    <a:pt x="240722" y="624220"/>
                    <a:pt x="245476" y="650513"/>
                    <a:pt x="245476" y="650513"/>
                  </a:cubicBezTo>
                  <a:cubicBezTo>
                    <a:pt x="245075" y="652117"/>
                    <a:pt x="236404" y="689468"/>
                    <a:pt x="233202" y="693471"/>
                  </a:cubicBezTo>
                  <a:cubicBezTo>
                    <a:pt x="225407" y="703215"/>
                    <a:pt x="207758" y="708779"/>
                    <a:pt x="196381" y="711882"/>
                  </a:cubicBezTo>
                  <a:cubicBezTo>
                    <a:pt x="180107" y="716321"/>
                    <a:pt x="163289" y="718822"/>
                    <a:pt x="147286" y="724156"/>
                  </a:cubicBezTo>
                  <a:cubicBezTo>
                    <a:pt x="141149" y="726202"/>
                    <a:pt x="134530" y="727151"/>
                    <a:pt x="128875" y="730293"/>
                  </a:cubicBezTo>
                  <a:cubicBezTo>
                    <a:pt x="115980" y="737457"/>
                    <a:pt x="105247" y="748244"/>
                    <a:pt x="92053" y="754841"/>
                  </a:cubicBezTo>
                  <a:cubicBezTo>
                    <a:pt x="83871" y="758932"/>
                    <a:pt x="75350" y="762407"/>
                    <a:pt x="67506" y="767114"/>
                  </a:cubicBezTo>
                  <a:cubicBezTo>
                    <a:pt x="54857" y="774704"/>
                    <a:pt x="30684" y="791662"/>
                    <a:pt x="30684" y="791662"/>
                  </a:cubicBezTo>
                  <a:cubicBezTo>
                    <a:pt x="28638" y="797799"/>
                    <a:pt x="27440" y="804287"/>
                    <a:pt x="24547" y="810073"/>
                  </a:cubicBezTo>
                  <a:cubicBezTo>
                    <a:pt x="21249" y="816670"/>
                    <a:pt x="15933" y="822079"/>
                    <a:pt x="12274" y="828483"/>
                  </a:cubicBezTo>
                  <a:cubicBezTo>
                    <a:pt x="7735" y="836426"/>
                    <a:pt x="4091" y="844848"/>
                    <a:pt x="0" y="853031"/>
                  </a:cubicBezTo>
                  <a:cubicBezTo>
                    <a:pt x="1172" y="868262"/>
                    <a:pt x="-973" y="924728"/>
                    <a:pt x="12274" y="951222"/>
                  </a:cubicBezTo>
                  <a:cubicBezTo>
                    <a:pt x="22632" y="971938"/>
                    <a:pt x="29171" y="973812"/>
                    <a:pt x="49095" y="988043"/>
                  </a:cubicBezTo>
                  <a:cubicBezTo>
                    <a:pt x="67191" y="1000969"/>
                    <a:pt x="99456" y="1020579"/>
                    <a:pt x="116601" y="1024865"/>
                  </a:cubicBezTo>
                  <a:cubicBezTo>
                    <a:pt x="124784" y="1026911"/>
                    <a:pt x="133147" y="1028335"/>
                    <a:pt x="141149" y="1031002"/>
                  </a:cubicBezTo>
                  <a:cubicBezTo>
                    <a:pt x="151600" y="1034485"/>
                    <a:pt x="161382" y="1039792"/>
                    <a:pt x="171833" y="1043275"/>
                  </a:cubicBezTo>
                  <a:cubicBezTo>
                    <a:pt x="185961" y="1047984"/>
                    <a:pt x="200664" y="1050839"/>
                    <a:pt x="214792" y="1055549"/>
                  </a:cubicBezTo>
                  <a:cubicBezTo>
                    <a:pt x="225243" y="1059033"/>
                    <a:pt x="234925" y="1064658"/>
                    <a:pt x="245476" y="1067823"/>
                  </a:cubicBezTo>
                  <a:cubicBezTo>
                    <a:pt x="255467" y="1070820"/>
                    <a:pt x="266042" y="1071430"/>
                    <a:pt x="276161" y="1073960"/>
                  </a:cubicBezTo>
                  <a:cubicBezTo>
                    <a:pt x="282437" y="1075529"/>
                    <a:pt x="288352" y="1078320"/>
                    <a:pt x="294572" y="1080097"/>
                  </a:cubicBezTo>
                  <a:cubicBezTo>
                    <a:pt x="302682" y="1082414"/>
                    <a:pt x="310937" y="1084188"/>
                    <a:pt x="319119" y="1086234"/>
                  </a:cubicBezTo>
                  <a:cubicBezTo>
                    <a:pt x="351566" y="1107865"/>
                    <a:pt x="330374" y="1096719"/>
                    <a:pt x="386625" y="1110781"/>
                  </a:cubicBezTo>
                  <a:cubicBezTo>
                    <a:pt x="448935" y="1126358"/>
                    <a:pt x="402735" y="1116474"/>
                    <a:pt x="527774" y="1123055"/>
                  </a:cubicBezTo>
                  <a:cubicBezTo>
                    <a:pt x="546185" y="1121009"/>
                    <a:pt x="564734" y="1119963"/>
                    <a:pt x="583006" y="1116918"/>
                  </a:cubicBezTo>
                  <a:cubicBezTo>
                    <a:pt x="589387" y="1115854"/>
                    <a:pt x="595074" y="1112050"/>
                    <a:pt x="601417" y="1110781"/>
                  </a:cubicBezTo>
                  <a:cubicBezTo>
                    <a:pt x="615601" y="1107944"/>
                    <a:pt x="630056" y="1106690"/>
                    <a:pt x="644376" y="1104645"/>
                  </a:cubicBezTo>
                  <a:cubicBezTo>
                    <a:pt x="688194" y="1090039"/>
                    <a:pt x="670432" y="1099547"/>
                    <a:pt x="699608" y="1080097"/>
                  </a:cubicBezTo>
                  <a:cubicBezTo>
                    <a:pt x="720891" y="1048172"/>
                    <a:pt x="719290" y="1059013"/>
                    <a:pt x="705745" y="1000317"/>
                  </a:cubicBezTo>
                  <a:cubicBezTo>
                    <a:pt x="704086" y="993130"/>
                    <a:pt x="696467" y="988646"/>
                    <a:pt x="693471" y="981906"/>
                  </a:cubicBezTo>
                  <a:cubicBezTo>
                    <a:pt x="688216" y="970083"/>
                    <a:pt x="681197" y="945085"/>
                    <a:pt x="681197" y="945085"/>
                  </a:cubicBezTo>
                  <a:cubicBezTo>
                    <a:pt x="679151" y="889853"/>
                    <a:pt x="678043" y="834578"/>
                    <a:pt x="675060" y="779388"/>
                  </a:cubicBezTo>
                  <a:cubicBezTo>
                    <a:pt x="673950" y="758860"/>
                    <a:pt x="672049" y="738338"/>
                    <a:pt x="668923" y="718019"/>
                  </a:cubicBezTo>
                  <a:cubicBezTo>
                    <a:pt x="667939" y="711625"/>
                    <a:pt x="665679" y="705394"/>
                    <a:pt x="662786" y="699608"/>
                  </a:cubicBezTo>
                  <a:cubicBezTo>
                    <a:pt x="659488" y="693011"/>
                    <a:pt x="655727" y="686413"/>
                    <a:pt x="650512" y="681198"/>
                  </a:cubicBezTo>
                  <a:cubicBezTo>
                    <a:pt x="645297" y="675983"/>
                    <a:pt x="638842" y="671920"/>
                    <a:pt x="632102" y="668924"/>
                  </a:cubicBezTo>
                  <a:cubicBezTo>
                    <a:pt x="593947" y="651966"/>
                    <a:pt x="579281" y="655050"/>
                    <a:pt x="533911" y="650513"/>
                  </a:cubicBezTo>
                  <a:cubicBezTo>
                    <a:pt x="527774" y="648467"/>
                    <a:pt x="521538" y="646698"/>
                    <a:pt x="515500" y="644376"/>
                  </a:cubicBezTo>
                  <a:cubicBezTo>
                    <a:pt x="494936" y="636467"/>
                    <a:pt x="475033" y="626794"/>
                    <a:pt x="454131" y="619828"/>
                  </a:cubicBezTo>
                  <a:lnTo>
                    <a:pt x="435720" y="613692"/>
                  </a:lnTo>
                  <a:cubicBezTo>
                    <a:pt x="431629" y="607555"/>
                    <a:pt x="426442" y="602021"/>
                    <a:pt x="423447" y="595281"/>
                  </a:cubicBezTo>
                  <a:cubicBezTo>
                    <a:pt x="418193" y="583458"/>
                    <a:pt x="415264" y="570733"/>
                    <a:pt x="411173" y="558459"/>
                  </a:cubicBezTo>
                  <a:lnTo>
                    <a:pt x="405036" y="540049"/>
                  </a:lnTo>
                  <a:lnTo>
                    <a:pt x="398899" y="521638"/>
                  </a:lnTo>
                  <a:lnTo>
                    <a:pt x="392762" y="503227"/>
                  </a:lnTo>
                  <a:cubicBezTo>
                    <a:pt x="394808" y="474588"/>
                    <a:pt x="395544" y="445825"/>
                    <a:pt x="398899" y="417310"/>
                  </a:cubicBezTo>
                  <a:cubicBezTo>
                    <a:pt x="399655" y="410886"/>
                    <a:pt x="403633" y="405215"/>
                    <a:pt x="405036" y="398900"/>
                  </a:cubicBezTo>
                  <a:cubicBezTo>
                    <a:pt x="416061" y="349290"/>
                    <a:pt x="402092" y="375699"/>
                    <a:pt x="423447" y="343667"/>
                  </a:cubicBezTo>
                  <a:cubicBezTo>
                    <a:pt x="438420" y="348658"/>
                    <a:pt x="448372" y="350182"/>
                    <a:pt x="460268" y="362078"/>
                  </a:cubicBezTo>
                  <a:cubicBezTo>
                    <a:pt x="467501" y="369311"/>
                    <a:pt x="472734" y="378303"/>
                    <a:pt x="478679" y="386626"/>
                  </a:cubicBezTo>
                  <a:cubicBezTo>
                    <a:pt x="482966" y="392628"/>
                    <a:pt x="484549" y="401377"/>
                    <a:pt x="490953" y="405036"/>
                  </a:cubicBezTo>
                  <a:cubicBezTo>
                    <a:pt x="500009" y="410211"/>
                    <a:pt x="511409" y="409127"/>
                    <a:pt x="521637" y="411173"/>
                  </a:cubicBezTo>
                  <a:cubicBezTo>
                    <a:pt x="538002" y="409127"/>
                    <a:pt x="554465" y="407747"/>
                    <a:pt x="570733" y="405036"/>
                  </a:cubicBezTo>
                  <a:cubicBezTo>
                    <a:pt x="579052" y="403650"/>
                    <a:pt x="586920" y="400015"/>
                    <a:pt x="595280" y="398900"/>
                  </a:cubicBezTo>
                  <a:cubicBezTo>
                    <a:pt x="617677" y="395914"/>
                    <a:pt x="640246" y="394336"/>
                    <a:pt x="662786" y="392763"/>
                  </a:cubicBezTo>
                  <a:lnTo>
                    <a:pt x="859167" y="380489"/>
                  </a:lnTo>
                  <a:cubicBezTo>
                    <a:pt x="873487" y="378443"/>
                    <a:pt x="888031" y="377605"/>
                    <a:pt x="902126" y="374352"/>
                  </a:cubicBezTo>
                  <a:cubicBezTo>
                    <a:pt x="914732" y="371443"/>
                    <a:pt x="926555" y="365796"/>
                    <a:pt x="938947" y="362078"/>
                  </a:cubicBezTo>
                  <a:cubicBezTo>
                    <a:pt x="952739" y="357940"/>
                    <a:pt x="981041" y="351994"/>
                    <a:pt x="994180" y="349804"/>
                  </a:cubicBezTo>
                  <a:cubicBezTo>
                    <a:pt x="1045923" y="341180"/>
                    <a:pt x="1039184" y="344509"/>
                    <a:pt x="1098507" y="337530"/>
                  </a:cubicBezTo>
                  <a:cubicBezTo>
                    <a:pt x="1112873" y="335840"/>
                    <a:pt x="1127146" y="333439"/>
                    <a:pt x="1141465" y="331394"/>
                  </a:cubicBezTo>
                  <a:lnTo>
                    <a:pt x="1386942" y="343667"/>
                  </a:lnTo>
                  <a:cubicBezTo>
                    <a:pt x="1434071" y="355449"/>
                    <a:pt x="1388481" y="344946"/>
                    <a:pt x="1454448" y="355941"/>
                  </a:cubicBezTo>
                  <a:cubicBezTo>
                    <a:pt x="1464737" y="357656"/>
                    <a:pt x="1474870" y="360212"/>
                    <a:pt x="1485133" y="362078"/>
                  </a:cubicBezTo>
                  <a:cubicBezTo>
                    <a:pt x="1497375" y="364304"/>
                    <a:pt x="1509680" y="366169"/>
                    <a:pt x="1521954" y="368215"/>
                  </a:cubicBezTo>
                  <a:cubicBezTo>
                    <a:pt x="1528091" y="372306"/>
                    <a:pt x="1535757" y="374730"/>
                    <a:pt x="1540365" y="380489"/>
                  </a:cubicBezTo>
                  <a:cubicBezTo>
                    <a:pt x="1552442" y="395586"/>
                    <a:pt x="1543511" y="413856"/>
                    <a:pt x="1540365" y="429584"/>
                  </a:cubicBezTo>
                  <a:cubicBezTo>
                    <a:pt x="1537670" y="456536"/>
                    <a:pt x="1527600" y="511329"/>
                    <a:pt x="1540365" y="540049"/>
                  </a:cubicBezTo>
                  <a:cubicBezTo>
                    <a:pt x="1542992" y="545960"/>
                    <a:pt x="1552639" y="544140"/>
                    <a:pt x="1558776" y="546185"/>
                  </a:cubicBezTo>
                  <a:cubicBezTo>
                    <a:pt x="1569004" y="544140"/>
                    <a:pt x="1579397" y="542793"/>
                    <a:pt x="1589460" y="540049"/>
                  </a:cubicBezTo>
                  <a:cubicBezTo>
                    <a:pt x="1601942" y="536645"/>
                    <a:pt x="1613474" y="529605"/>
                    <a:pt x="1626282" y="527775"/>
                  </a:cubicBezTo>
                  <a:lnTo>
                    <a:pt x="1669240" y="521638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3161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4041A46-8630-48CA-82A8-D09E389722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1024467"/>
            <a:ext cx="3786359" cy="2677393"/>
          </a:xfrm>
          <a:prstGeom prst="rect">
            <a:avLst/>
          </a:prstGeom>
        </p:spPr>
      </p:pic>
      <p:sp>
        <p:nvSpPr>
          <p:cNvPr id="14" name="Legende: mit Linie mit Akzentuierungsbalken 13">
            <a:extLst>
              <a:ext uri="{FF2B5EF4-FFF2-40B4-BE49-F238E27FC236}">
                <a16:creationId xmlns:a16="http://schemas.microsoft.com/office/drawing/2014/main" id="{0E6E9260-D91E-4D87-B0A8-DCAFC6F894B6}"/>
              </a:ext>
            </a:extLst>
          </p:cNvPr>
          <p:cNvSpPr/>
          <p:nvPr/>
        </p:nvSpPr>
        <p:spPr>
          <a:xfrm>
            <a:off x="770847" y="1324973"/>
            <a:ext cx="2747952" cy="937797"/>
          </a:xfrm>
          <a:prstGeom prst="accentCallout1">
            <a:avLst>
              <a:gd name="adj1" fmla="val 70716"/>
              <a:gd name="adj2" fmla="val 101610"/>
              <a:gd name="adj3" fmla="val 189713"/>
              <a:gd name="adj4" fmla="val 144478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objets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d'inventaire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nationaux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existants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zones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protégées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régionales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locales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déjà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protégés</a:t>
            </a:r>
            <a:b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Aires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centrales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B39B7C-D559-E59B-BD51-30AAD3F2CC72}"/>
              </a:ext>
            </a:extLst>
          </p:cNvPr>
          <p:cNvSpPr txBox="1"/>
          <p:nvPr/>
        </p:nvSpPr>
        <p:spPr>
          <a:xfrm>
            <a:off x="238340" y="197166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Préservation</a:t>
            </a:r>
            <a:r>
              <a:rPr lang="de-CH" b="1" dirty="0"/>
              <a:t> de </a:t>
            </a:r>
            <a:r>
              <a:rPr lang="de-CH" b="1" dirty="0" err="1"/>
              <a:t>surfaces</a:t>
            </a:r>
            <a:r>
              <a:rPr lang="de-CH" b="1" dirty="0"/>
              <a:t> </a:t>
            </a:r>
            <a:r>
              <a:rPr lang="de-CH" b="1" dirty="0" err="1"/>
              <a:t>existantes</a:t>
            </a:r>
            <a:r>
              <a:rPr lang="de-CH" b="1" dirty="0"/>
              <a:t> et </a:t>
            </a:r>
            <a:r>
              <a:rPr lang="de-CH" b="1" dirty="0" err="1"/>
              <a:t>supplémentaires</a:t>
            </a:r>
            <a:r>
              <a:rPr lang="de-CH" b="1" dirty="0"/>
              <a:t> </a:t>
            </a:r>
            <a:r>
              <a:rPr lang="de-CH" b="1" dirty="0" err="1"/>
              <a:t>pour</a:t>
            </a:r>
            <a:r>
              <a:rPr lang="de-CH" b="1" dirty="0"/>
              <a:t> </a:t>
            </a:r>
            <a:r>
              <a:rPr lang="de-CH" b="1" dirty="0" err="1"/>
              <a:t>l’infrastructure</a:t>
            </a:r>
            <a:br>
              <a:rPr lang="de-CH" dirty="0"/>
            </a:br>
            <a:r>
              <a:rPr lang="de-CH" dirty="0"/>
              <a:t>Position du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spécialisé</a:t>
            </a:r>
            <a:endParaRPr lang="de-CH" dirty="0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2C2C3A44-B2FE-AA75-61BA-D5EAF072C885}"/>
              </a:ext>
            </a:extLst>
          </p:cNvPr>
          <p:cNvSpPr/>
          <p:nvPr/>
        </p:nvSpPr>
        <p:spPr>
          <a:xfrm rot="21396413">
            <a:off x="4295900" y="2987474"/>
            <a:ext cx="757052" cy="677640"/>
          </a:xfrm>
          <a:custGeom>
            <a:avLst/>
            <a:gdLst>
              <a:gd name="connsiteX0" fmla="*/ 415636 w 1009403"/>
              <a:gd name="connsiteY0" fmla="*/ 149315 h 903520"/>
              <a:gd name="connsiteX1" fmla="*/ 374073 w 1009403"/>
              <a:gd name="connsiteY1" fmla="*/ 125564 h 903520"/>
              <a:gd name="connsiteX2" fmla="*/ 350322 w 1009403"/>
              <a:gd name="connsiteY2" fmla="*/ 113689 h 903520"/>
              <a:gd name="connsiteX3" fmla="*/ 314696 w 1009403"/>
              <a:gd name="connsiteY3" fmla="*/ 78063 h 903520"/>
              <a:gd name="connsiteX4" fmla="*/ 296883 w 1009403"/>
              <a:gd name="connsiteY4" fmla="*/ 60250 h 903520"/>
              <a:gd name="connsiteX5" fmla="*/ 279070 w 1009403"/>
              <a:gd name="connsiteY5" fmla="*/ 48375 h 903520"/>
              <a:gd name="connsiteX6" fmla="*/ 249382 w 1009403"/>
              <a:gd name="connsiteY6" fmla="*/ 24624 h 903520"/>
              <a:gd name="connsiteX7" fmla="*/ 213756 w 1009403"/>
              <a:gd name="connsiteY7" fmla="*/ 12749 h 903520"/>
              <a:gd name="connsiteX8" fmla="*/ 195943 w 1009403"/>
              <a:gd name="connsiteY8" fmla="*/ 873 h 903520"/>
              <a:gd name="connsiteX9" fmla="*/ 124691 w 1009403"/>
              <a:gd name="connsiteY9" fmla="*/ 12749 h 903520"/>
              <a:gd name="connsiteX10" fmla="*/ 100940 w 1009403"/>
              <a:gd name="connsiteY10" fmla="*/ 18686 h 903520"/>
              <a:gd name="connsiteX11" fmla="*/ 47501 w 1009403"/>
              <a:gd name="connsiteY11" fmla="*/ 42437 h 903520"/>
              <a:gd name="connsiteX12" fmla="*/ 29688 w 1009403"/>
              <a:gd name="connsiteY12" fmla="*/ 48375 h 903520"/>
              <a:gd name="connsiteX13" fmla="*/ 11875 w 1009403"/>
              <a:gd name="connsiteY13" fmla="*/ 66188 h 903520"/>
              <a:gd name="connsiteX14" fmla="*/ 0 w 1009403"/>
              <a:gd name="connsiteY14" fmla="*/ 101814 h 903520"/>
              <a:gd name="connsiteX15" fmla="*/ 17813 w 1009403"/>
              <a:gd name="connsiteY15" fmla="*/ 155253 h 903520"/>
              <a:gd name="connsiteX16" fmla="*/ 41564 w 1009403"/>
              <a:gd name="connsiteY16" fmla="*/ 208692 h 903520"/>
              <a:gd name="connsiteX17" fmla="*/ 47501 w 1009403"/>
              <a:gd name="connsiteY17" fmla="*/ 226505 h 903520"/>
              <a:gd name="connsiteX18" fmla="*/ 83127 w 1009403"/>
              <a:gd name="connsiteY18" fmla="*/ 274006 h 903520"/>
              <a:gd name="connsiteX19" fmla="*/ 95003 w 1009403"/>
              <a:gd name="connsiteY19" fmla="*/ 315570 h 903520"/>
              <a:gd name="connsiteX20" fmla="*/ 112816 w 1009403"/>
              <a:gd name="connsiteY20" fmla="*/ 452136 h 903520"/>
              <a:gd name="connsiteX21" fmla="*/ 130629 w 1009403"/>
              <a:gd name="connsiteY21" fmla="*/ 493699 h 903520"/>
              <a:gd name="connsiteX22" fmla="*/ 148441 w 1009403"/>
              <a:gd name="connsiteY22" fmla="*/ 547138 h 903520"/>
              <a:gd name="connsiteX23" fmla="*/ 160317 w 1009403"/>
              <a:gd name="connsiteY23" fmla="*/ 582764 h 903520"/>
              <a:gd name="connsiteX24" fmla="*/ 166254 w 1009403"/>
              <a:gd name="connsiteY24" fmla="*/ 600577 h 903520"/>
              <a:gd name="connsiteX25" fmla="*/ 190005 w 1009403"/>
              <a:gd name="connsiteY25" fmla="*/ 642141 h 903520"/>
              <a:gd name="connsiteX26" fmla="*/ 195943 w 1009403"/>
              <a:gd name="connsiteY26" fmla="*/ 659954 h 903520"/>
              <a:gd name="connsiteX27" fmla="*/ 219693 w 1009403"/>
              <a:gd name="connsiteY27" fmla="*/ 683705 h 903520"/>
              <a:gd name="connsiteX28" fmla="*/ 231569 w 1009403"/>
              <a:gd name="connsiteY28" fmla="*/ 701518 h 903520"/>
              <a:gd name="connsiteX29" fmla="*/ 237506 w 1009403"/>
              <a:gd name="connsiteY29" fmla="*/ 725268 h 903520"/>
              <a:gd name="connsiteX30" fmla="*/ 237506 w 1009403"/>
              <a:gd name="connsiteY30" fmla="*/ 808396 h 903520"/>
              <a:gd name="connsiteX31" fmla="*/ 255319 w 1009403"/>
              <a:gd name="connsiteY31" fmla="*/ 814333 h 903520"/>
              <a:gd name="connsiteX32" fmla="*/ 344384 w 1009403"/>
              <a:gd name="connsiteY32" fmla="*/ 808396 h 903520"/>
              <a:gd name="connsiteX33" fmla="*/ 385948 w 1009403"/>
              <a:gd name="connsiteY33" fmla="*/ 802458 h 903520"/>
              <a:gd name="connsiteX34" fmla="*/ 439387 w 1009403"/>
              <a:gd name="connsiteY34" fmla="*/ 796520 h 903520"/>
              <a:gd name="connsiteX35" fmla="*/ 504701 w 1009403"/>
              <a:gd name="connsiteY35" fmla="*/ 820271 h 903520"/>
              <a:gd name="connsiteX36" fmla="*/ 510639 w 1009403"/>
              <a:gd name="connsiteY36" fmla="*/ 838084 h 903520"/>
              <a:gd name="connsiteX37" fmla="*/ 516577 w 1009403"/>
              <a:gd name="connsiteY37" fmla="*/ 897460 h 903520"/>
              <a:gd name="connsiteX38" fmla="*/ 540327 w 1009403"/>
              <a:gd name="connsiteY38" fmla="*/ 903398 h 903520"/>
              <a:gd name="connsiteX39" fmla="*/ 581891 w 1009403"/>
              <a:gd name="connsiteY39" fmla="*/ 897460 h 903520"/>
              <a:gd name="connsiteX40" fmla="*/ 599704 w 1009403"/>
              <a:gd name="connsiteY40" fmla="*/ 885585 h 903520"/>
              <a:gd name="connsiteX41" fmla="*/ 641267 w 1009403"/>
              <a:gd name="connsiteY41" fmla="*/ 873710 h 903520"/>
              <a:gd name="connsiteX42" fmla="*/ 676893 w 1009403"/>
              <a:gd name="connsiteY42" fmla="*/ 861834 h 903520"/>
              <a:gd name="connsiteX43" fmla="*/ 694706 w 1009403"/>
              <a:gd name="connsiteY43" fmla="*/ 855897 h 903520"/>
              <a:gd name="connsiteX44" fmla="*/ 706582 w 1009403"/>
              <a:gd name="connsiteY44" fmla="*/ 844021 h 903520"/>
              <a:gd name="connsiteX45" fmla="*/ 825335 w 1009403"/>
              <a:gd name="connsiteY45" fmla="*/ 826208 h 903520"/>
              <a:gd name="connsiteX46" fmla="*/ 896587 w 1009403"/>
              <a:gd name="connsiteY46" fmla="*/ 814333 h 903520"/>
              <a:gd name="connsiteX47" fmla="*/ 932213 w 1009403"/>
              <a:gd name="connsiteY47" fmla="*/ 808396 h 903520"/>
              <a:gd name="connsiteX48" fmla="*/ 967839 w 1009403"/>
              <a:gd name="connsiteY48" fmla="*/ 796520 h 903520"/>
              <a:gd name="connsiteX49" fmla="*/ 1003465 w 1009403"/>
              <a:gd name="connsiteY49" fmla="*/ 772770 h 903520"/>
              <a:gd name="connsiteX50" fmla="*/ 1009403 w 1009403"/>
              <a:gd name="connsiteY50" fmla="*/ 754957 h 903520"/>
              <a:gd name="connsiteX51" fmla="*/ 991590 w 1009403"/>
              <a:gd name="connsiteY51" fmla="*/ 719331 h 903520"/>
              <a:gd name="connsiteX52" fmla="*/ 979714 w 1009403"/>
              <a:gd name="connsiteY52" fmla="*/ 707455 h 903520"/>
              <a:gd name="connsiteX53" fmla="*/ 950026 w 1009403"/>
              <a:gd name="connsiteY53" fmla="*/ 671829 h 903520"/>
              <a:gd name="connsiteX54" fmla="*/ 926275 w 1009403"/>
              <a:gd name="connsiteY54" fmla="*/ 665892 h 903520"/>
              <a:gd name="connsiteX55" fmla="*/ 914400 w 1009403"/>
              <a:gd name="connsiteY55" fmla="*/ 654016 h 903520"/>
              <a:gd name="connsiteX56" fmla="*/ 890649 w 1009403"/>
              <a:gd name="connsiteY56" fmla="*/ 648079 h 903520"/>
              <a:gd name="connsiteX57" fmla="*/ 872836 w 1009403"/>
              <a:gd name="connsiteY57" fmla="*/ 642141 h 903520"/>
              <a:gd name="connsiteX58" fmla="*/ 855023 w 1009403"/>
              <a:gd name="connsiteY58" fmla="*/ 630266 h 903520"/>
              <a:gd name="connsiteX59" fmla="*/ 807522 w 1009403"/>
              <a:gd name="connsiteY59" fmla="*/ 618390 h 903520"/>
              <a:gd name="connsiteX60" fmla="*/ 789709 w 1009403"/>
              <a:gd name="connsiteY60" fmla="*/ 612453 h 903520"/>
              <a:gd name="connsiteX61" fmla="*/ 754083 w 1009403"/>
              <a:gd name="connsiteY61" fmla="*/ 582764 h 903520"/>
              <a:gd name="connsiteX62" fmla="*/ 730332 w 1009403"/>
              <a:gd name="connsiteY62" fmla="*/ 553076 h 903520"/>
              <a:gd name="connsiteX63" fmla="*/ 724395 w 1009403"/>
              <a:gd name="connsiteY63" fmla="*/ 535263 h 903520"/>
              <a:gd name="connsiteX64" fmla="*/ 700644 w 1009403"/>
              <a:gd name="connsiteY64" fmla="*/ 499637 h 903520"/>
              <a:gd name="connsiteX65" fmla="*/ 694706 w 1009403"/>
              <a:gd name="connsiteY65" fmla="*/ 481824 h 903520"/>
              <a:gd name="connsiteX66" fmla="*/ 682831 w 1009403"/>
              <a:gd name="connsiteY66" fmla="*/ 464011 h 903520"/>
              <a:gd name="connsiteX67" fmla="*/ 670956 w 1009403"/>
              <a:gd name="connsiteY67" fmla="*/ 428385 h 903520"/>
              <a:gd name="connsiteX68" fmla="*/ 665018 w 1009403"/>
              <a:gd name="connsiteY68" fmla="*/ 410572 h 903520"/>
              <a:gd name="connsiteX69" fmla="*/ 647205 w 1009403"/>
              <a:gd name="connsiteY69" fmla="*/ 392759 h 903520"/>
              <a:gd name="connsiteX70" fmla="*/ 635330 w 1009403"/>
              <a:gd name="connsiteY70" fmla="*/ 374946 h 903520"/>
              <a:gd name="connsiteX71" fmla="*/ 587829 w 1009403"/>
              <a:gd name="connsiteY71" fmla="*/ 339320 h 903520"/>
              <a:gd name="connsiteX72" fmla="*/ 540327 w 1009403"/>
              <a:gd name="connsiteY72" fmla="*/ 303694 h 903520"/>
              <a:gd name="connsiteX73" fmla="*/ 504701 w 1009403"/>
              <a:gd name="connsiteY73" fmla="*/ 262131 h 903520"/>
              <a:gd name="connsiteX74" fmla="*/ 492826 w 1009403"/>
              <a:gd name="connsiteY74" fmla="*/ 250255 h 903520"/>
              <a:gd name="connsiteX75" fmla="*/ 480951 w 1009403"/>
              <a:gd name="connsiteY75" fmla="*/ 232442 h 903520"/>
              <a:gd name="connsiteX76" fmla="*/ 469075 w 1009403"/>
              <a:gd name="connsiteY76" fmla="*/ 220567 h 903520"/>
              <a:gd name="connsiteX77" fmla="*/ 439387 w 1009403"/>
              <a:gd name="connsiteY77" fmla="*/ 184941 h 903520"/>
              <a:gd name="connsiteX78" fmla="*/ 415636 w 1009403"/>
              <a:gd name="connsiteY78" fmla="*/ 149315 h 9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09403" h="903520">
                <a:moveTo>
                  <a:pt x="415636" y="149315"/>
                </a:moveTo>
                <a:cubicBezTo>
                  <a:pt x="404750" y="139419"/>
                  <a:pt x="388081" y="133205"/>
                  <a:pt x="374073" y="125564"/>
                </a:cubicBezTo>
                <a:cubicBezTo>
                  <a:pt x="366302" y="121325"/>
                  <a:pt x="357234" y="119218"/>
                  <a:pt x="350322" y="113689"/>
                </a:cubicBezTo>
                <a:cubicBezTo>
                  <a:pt x="337208" y="103198"/>
                  <a:pt x="326571" y="89938"/>
                  <a:pt x="314696" y="78063"/>
                </a:cubicBezTo>
                <a:cubicBezTo>
                  <a:pt x="308758" y="72125"/>
                  <a:pt x="303870" y="64908"/>
                  <a:pt x="296883" y="60250"/>
                </a:cubicBezTo>
                <a:cubicBezTo>
                  <a:pt x="290945" y="56292"/>
                  <a:pt x="284642" y="52833"/>
                  <a:pt x="279070" y="48375"/>
                </a:cubicBezTo>
                <a:cubicBezTo>
                  <a:pt x="263645" y="36035"/>
                  <a:pt x="269946" y="33763"/>
                  <a:pt x="249382" y="24624"/>
                </a:cubicBezTo>
                <a:cubicBezTo>
                  <a:pt x="237943" y="19540"/>
                  <a:pt x="213756" y="12749"/>
                  <a:pt x="213756" y="12749"/>
                </a:cubicBezTo>
                <a:cubicBezTo>
                  <a:pt x="207818" y="8790"/>
                  <a:pt x="203055" y="1466"/>
                  <a:pt x="195943" y="873"/>
                </a:cubicBezTo>
                <a:cubicBezTo>
                  <a:pt x="154847" y="-2552"/>
                  <a:pt x="153024" y="4654"/>
                  <a:pt x="124691" y="12749"/>
                </a:cubicBezTo>
                <a:cubicBezTo>
                  <a:pt x="116844" y="14991"/>
                  <a:pt x="108857" y="16707"/>
                  <a:pt x="100940" y="18686"/>
                </a:cubicBezTo>
                <a:cubicBezTo>
                  <a:pt x="72711" y="37506"/>
                  <a:pt x="89898" y="28305"/>
                  <a:pt x="47501" y="42437"/>
                </a:cubicBezTo>
                <a:lnTo>
                  <a:pt x="29688" y="48375"/>
                </a:lnTo>
                <a:cubicBezTo>
                  <a:pt x="23750" y="54313"/>
                  <a:pt x="15953" y="58848"/>
                  <a:pt x="11875" y="66188"/>
                </a:cubicBezTo>
                <a:cubicBezTo>
                  <a:pt x="5796" y="77130"/>
                  <a:pt x="0" y="101814"/>
                  <a:pt x="0" y="101814"/>
                </a:cubicBezTo>
                <a:cubicBezTo>
                  <a:pt x="13372" y="182042"/>
                  <a:pt x="-4451" y="105157"/>
                  <a:pt x="17813" y="155253"/>
                </a:cubicBezTo>
                <a:cubicBezTo>
                  <a:pt x="46074" y="218842"/>
                  <a:pt x="14689" y="168382"/>
                  <a:pt x="41564" y="208692"/>
                </a:cubicBezTo>
                <a:cubicBezTo>
                  <a:pt x="43543" y="214630"/>
                  <a:pt x="44281" y="221138"/>
                  <a:pt x="47501" y="226505"/>
                </a:cubicBezTo>
                <a:cubicBezTo>
                  <a:pt x="68606" y="261679"/>
                  <a:pt x="58473" y="200049"/>
                  <a:pt x="83127" y="274006"/>
                </a:cubicBezTo>
                <a:cubicBezTo>
                  <a:pt x="91646" y="299561"/>
                  <a:pt x="87547" y="285747"/>
                  <a:pt x="95003" y="315570"/>
                </a:cubicBezTo>
                <a:cubicBezTo>
                  <a:pt x="97854" y="346938"/>
                  <a:pt x="103145" y="423120"/>
                  <a:pt x="112816" y="452136"/>
                </a:cubicBezTo>
                <a:cubicBezTo>
                  <a:pt x="131923" y="509462"/>
                  <a:pt x="101287" y="420346"/>
                  <a:pt x="130629" y="493699"/>
                </a:cubicBezTo>
                <a:cubicBezTo>
                  <a:pt x="130639" y="493724"/>
                  <a:pt x="145468" y="538219"/>
                  <a:pt x="148441" y="547138"/>
                </a:cubicBezTo>
                <a:lnTo>
                  <a:pt x="160317" y="582764"/>
                </a:lnTo>
                <a:cubicBezTo>
                  <a:pt x="162296" y="588702"/>
                  <a:pt x="162782" y="595369"/>
                  <a:pt x="166254" y="600577"/>
                </a:cubicBezTo>
                <a:cubicBezTo>
                  <a:pt x="178183" y="618469"/>
                  <a:pt x="180963" y="621043"/>
                  <a:pt x="190005" y="642141"/>
                </a:cubicBezTo>
                <a:cubicBezTo>
                  <a:pt x="192470" y="647894"/>
                  <a:pt x="192305" y="654861"/>
                  <a:pt x="195943" y="659954"/>
                </a:cubicBezTo>
                <a:cubicBezTo>
                  <a:pt x="202451" y="669065"/>
                  <a:pt x="212407" y="675204"/>
                  <a:pt x="219693" y="683705"/>
                </a:cubicBezTo>
                <a:cubicBezTo>
                  <a:pt x="224337" y="689123"/>
                  <a:pt x="227610" y="695580"/>
                  <a:pt x="231569" y="701518"/>
                </a:cubicBezTo>
                <a:cubicBezTo>
                  <a:pt x="233548" y="709435"/>
                  <a:pt x="237506" y="717108"/>
                  <a:pt x="237506" y="725268"/>
                </a:cubicBezTo>
                <a:cubicBezTo>
                  <a:pt x="237506" y="740558"/>
                  <a:pt x="224084" y="788262"/>
                  <a:pt x="237506" y="808396"/>
                </a:cubicBezTo>
                <a:cubicBezTo>
                  <a:pt x="240978" y="813604"/>
                  <a:pt x="249381" y="812354"/>
                  <a:pt x="255319" y="814333"/>
                </a:cubicBezTo>
                <a:cubicBezTo>
                  <a:pt x="285007" y="812354"/>
                  <a:pt x="314752" y="811090"/>
                  <a:pt x="344384" y="808396"/>
                </a:cubicBezTo>
                <a:cubicBezTo>
                  <a:pt x="358322" y="807129"/>
                  <a:pt x="372061" y="804194"/>
                  <a:pt x="385948" y="802458"/>
                </a:cubicBezTo>
                <a:cubicBezTo>
                  <a:pt x="403732" y="800235"/>
                  <a:pt x="421574" y="798499"/>
                  <a:pt x="439387" y="796520"/>
                </a:cubicBezTo>
                <a:cubicBezTo>
                  <a:pt x="475115" y="800986"/>
                  <a:pt x="486185" y="792497"/>
                  <a:pt x="504701" y="820271"/>
                </a:cubicBezTo>
                <a:cubicBezTo>
                  <a:pt x="508173" y="825479"/>
                  <a:pt x="508660" y="832146"/>
                  <a:pt x="510639" y="838084"/>
                </a:cubicBezTo>
                <a:cubicBezTo>
                  <a:pt x="512618" y="857876"/>
                  <a:pt x="508346" y="879352"/>
                  <a:pt x="516577" y="897460"/>
                </a:cubicBezTo>
                <a:cubicBezTo>
                  <a:pt x="519954" y="904889"/>
                  <a:pt x="532167" y="903398"/>
                  <a:pt x="540327" y="903398"/>
                </a:cubicBezTo>
                <a:cubicBezTo>
                  <a:pt x="554322" y="903398"/>
                  <a:pt x="568036" y="899439"/>
                  <a:pt x="581891" y="897460"/>
                </a:cubicBezTo>
                <a:cubicBezTo>
                  <a:pt x="587829" y="893502"/>
                  <a:pt x="593321" y="888776"/>
                  <a:pt x="599704" y="885585"/>
                </a:cubicBezTo>
                <a:cubicBezTo>
                  <a:pt x="609686" y="880594"/>
                  <a:pt x="631748" y="876566"/>
                  <a:pt x="641267" y="873710"/>
                </a:cubicBezTo>
                <a:cubicBezTo>
                  <a:pt x="653257" y="870113"/>
                  <a:pt x="665018" y="865792"/>
                  <a:pt x="676893" y="861834"/>
                </a:cubicBezTo>
                <a:lnTo>
                  <a:pt x="694706" y="855897"/>
                </a:lnTo>
                <a:cubicBezTo>
                  <a:pt x="698665" y="851938"/>
                  <a:pt x="701575" y="846525"/>
                  <a:pt x="706582" y="844021"/>
                </a:cubicBezTo>
                <a:cubicBezTo>
                  <a:pt x="745573" y="824525"/>
                  <a:pt x="780740" y="830455"/>
                  <a:pt x="825335" y="826208"/>
                </a:cubicBezTo>
                <a:cubicBezTo>
                  <a:pt x="861198" y="822793"/>
                  <a:pt x="864491" y="820168"/>
                  <a:pt x="896587" y="814333"/>
                </a:cubicBezTo>
                <a:cubicBezTo>
                  <a:pt x="908432" y="812179"/>
                  <a:pt x="920338" y="810375"/>
                  <a:pt x="932213" y="808396"/>
                </a:cubicBezTo>
                <a:cubicBezTo>
                  <a:pt x="944088" y="804437"/>
                  <a:pt x="957423" y="803463"/>
                  <a:pt x="967839" y="796520"/>
                </a:cubicBezTo>
                <a:lnTo>
                  <a:pt x="1003465" y="772770"/>
                </a:lnTo>
                <a:cubicBezTo>
                  <a:pt x="1005444" y="766832"/>
                  <a:pt x="1009403" y="761216"/>
                  <a:pt x="1009403" y="754957"/>
                </a:cubicBezTo>
                <a:cubicBezTo>
                  <a:pt x="1009403" y="743983"/>
                  <a:pt x="997593" y="726835"/>
                  <a:pt x="991590" y="719331"/>
                </a:cubicBezTo>
                <a:cubicBezTo>
                  <a:pt x="988093" y="714959"/>
                  <a:pt x="983211" y="711827"/>
                  <a:pt x="979714" y="707455"/>
                </a:cubicBezTo>
                <a:cubicBezTo>
                  <a:pt x="969359" y="694511"/>
                  <a:pt x="965616" y="680737"/>
                  <a:pt x="950026" y="671829"/>
                </a:cubicBezTo>
                <a:cubicBezTo>
                  <a:pt x="942941" y="667780"/>
                  <a:pt x="934192" y="667871"/>
                  <a:pt x="926275" y="665892"/>
                </a:cubicBezTo>
                <a:cubicBezTo>
                  <a:pt x="922317" y="661933"/>
                  <a:pt x="919407" y="656520"/>
                  <a:pt x="914400" y="654016"/>
                </a:cubicBezTo>
                <a:cubicBezTo>
                  <a:pt x="907101" y="650366"/>
                  <a:pt x="898496" y="650321"/>
                  <a:pt x="890649" y="648079"/>
                </a:cubicBezTo>
                <a:cubicBezTo>
                  <a:pt x="884631" y="646360"/>
                  <a:pt x="878434" y="644940"/>
                  <a:pt x="872836" y="642141"/>
                </a:cubicBezTo>
                <a:cubicBezTo>
                  <a:pt x="866453" y="638950"/>
                  <a:pt x="861729" y="632705"/>
                  <a:pt x="855023" y="630266"/>
                </a:cubicBezTo>
                <a:cubicBezTo>
                  <a:pt x="839685" y="624688"/>
                  <a:pt x="823006" y="623551"/>
                  <a:pt x="807522" y="618390"/>
                </a:cubicBezTo>
                <a:lnTo>
                  <a:pt x="789709" y="612453"/>
                </a:lnTo>
                <a:cubicBezTo>
                  <a:pt x="772195" y="600776"/>
                  <a:pt x="768369" y="599907"/>
                  <a:pt x="754083" y="582764"/>
                </a:cubicBezTo>
                <a:cubicBezTo>
                  <a:pt x="716641" y="537833"/>
                  <a:pt x="764875" y="587616"/>
                  <a:pt x="730332" y="553076"/>
                </a:cubicBezTo>
                <a:cubicBezTo>
                  <a:pt x="728353" y="547138"/>
                  <a:pt x="727435" y="540734"/>
                  <a:pt x="724395" y="535263"/>
                </a:cubicBezTo>
                <a:cubicBezTo>
                  <a:pt x="717464" y="522787"/>
                  <a:pt x="705158" y="513177"/>
                  <a:pt x="700644" y="499637"/>
                </a:cubicBezTo>
                <a:cubicBezTo>
                  <a:pt x="698665" y="493699"/>
                  <a:pt x="697505" y="487422"/>
                  <a:pt x="694706" y="481824"/>
                </a:cubicBezTo>
                <a:cubicBezTo>
                  <a:pt x="691515" y="475441"/>
                  <a:pt x="685729" y="470532"/>
                  <a:pt x="682831" y="464011"/>
                </a:cubicBezTo>
                <a:cubicBezTo>
                  <a:pt x="677747" y="452572"/>
                  <a:pt x="674914" y="440260"/>
                  <a:pt x="670956" y="428385"/>
                </a:cubicBezTo>
                <a:cubicBezTo>
                  <a:pt x="668977" y="422447"/>
                  <a:pt x="669444" y="414998"/>
                  <a:pt x="665018" y="410572"/>
                </a:cubicBezTo>
                <a:cubicBezTo>
                  <a:pt x="659080" y="404634"/>
                  <a:pt x="652581" y="399210"/>
                  <a:pt x="647205" y="392759"/>
                </a:cubicBezTo>
                <a:cubicBezTo>
                  <a:pt x="642637" y="387277"/>
                  <a:pt x="640376" y="379992"/>
                  <a:pt x="635330" y="374946"/>
                </a:cubicBezTo>
                <a:cubicBezTo>
                  <a:pt x="572576" y="312193"/>
                  <a:pt x="631666" y="377678"/>
                  <a:pt x="587829" y="339320"/>
                </a:cubicBezTo>
                <a:cubicBezTo>
                  <a:pt x="545844" y="302583"/>
                  <a:pt x="574936" y="315231"/>
                  <a:pt x="540327" y="303694"/>
                </a:cubicBezTo>
                <a:cubicBezTo>
                  <a:pt x="483168" y="246535"/>
                  <a:pt x="540867" y="307338"/>
                  <a:pt x="504701" y="262131"/>
                </a:cubicBezTo>
                <a:cubicBezTo>
                  <a:pt x="501204" y="257760"/>
                  <a:pt x="496323" y="254627"/>
                  <a:pt x="492826" y="250255"/>
                </a:cubicBezTo>
                <a:cubicBezTo>
                  <a:pt x="488368" y="244683"/>
                  <a:pt x="485409" y="238014"/>
                  <a:pt x="480951" y="232442"/>
                </a:cubicBezTo>
                <a:cubicBezTo>
                  <a:pt x="477454" y="228071"/>
                  <a:pt x="472572" y="224938"/>
                  <a:pt x="469075" y="220567"/>
                </a:cubicBezTo>
                <a:cubicBezTo>
                  <a:pt x="457317" y="205869"/>
                  <a:pt x="456628" y="195913"/>
                  <a:pt x="439387" y="184941"/>
                </a:cubicBezTo>
                <a:cubicBezTo>
                  <a:pt x="400673" y="160305"/>
                  <a:pt x="426522" y="159211"/>
                  <a:pt x="415636" y="149315"/>
                </a:cubicBezTo>
                <a:close/>
              </a:path>
            </a:pathLst>
          </a:custGeom>
          <a:solidFill>
            <a:srgbClr val="FF0000">
              <a:alpha val="46495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Legende: mit Linie mit Akzentuierungsbalken 13">
            <a:extLst>
              <a:ext uri="{FF2B5EF4-FFF2-40B4-BE49-F238E27FC236}">
                <a16:creationId xmlns:a16="http://schemas.microsoft.com/office/drawing/2014/main" id="{7A9B8E0F-16A5-FCA3-8230-24E2E28EB6B3}"/>
              </a:ext>
            </a:extLst>
          </p:cNvPr>
          <p:cNvSpPr/>
          <p:nvPr/>
        </p:nvSpPr>
        <p:spPr>
          <a:xfrm>
            <a:off x="266502" y="3146634"/>
            <a:ext cx="3513409" cy="721260"/>
          </a:xfrm>
          <a:prstGeom prst="accentCallout1">
            <a:avLst>
              <a:gd name="adj1" fmla="val 69154"/>
              <a:gd name="adj2" fmla="val 102360"/>
              <a:gd name="adj3" fmla="val 12087"/>
              <a:gd name="adj4" fmla="val 121299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milieux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dignes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sécurisé</a:t>
            </a:r>
            <a:b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sécuriser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avec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und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nouvel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inventaire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féderal</a:t>
            </a:r>
            <a:b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Aires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centrales</a:t>
            </a:r>
            <a:endParaRPr lang="de-CH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2FEF80B-92ED-E1EA-8C93-78094EBC0830}"/>
              </a:ext>
            </a:extLst>
          </p:cNvPr>
          <p:cNvSpPr txBox="1"/>
          <p:nvPr/>
        </p:nvSpPr>
        <p:spPr>
          <a:xfrm>
            <a:off x="683568" y="106185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cap="small" dirty="0"/>
              <a:t>Bestehende Inventarobjekte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CB7C72-C216-45DB-FFEC-B7955F1E0988}"/>
              </a:ext>
            </a:extLst>
          </p:cNvPr>
          <p:cNvSpPr txBox="1"/>
          <p:nvPr/>
        </p:nvSpPr>
        <p:spPr>
          <a:xfrm>
            <a:off x="201248" y="2643758"/>
            <a:ext cx="27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cap="small" dirty="0"/>
              <a:t>Nicht gesicherte, Schützenswerte Lebensräume</a:t>
            </a:r>
          </a:p>
        </p:txBody>
      </p:sp>
      <p:sp>
        <p:nvSpPr>
          <p:cNvPr id="5" name="Legende: mit Linie mit Akzentuierungsbalken 13">
            <a:extLst>
              <a:ext uri="{FF2B5EF4-FFF2-40B4-BE49-F238E27FC236}">
                <a16:creationId xmlns:a16="http://schemas.microsoft.com/office/drawing/2014/main" id="{1480F6C9-E704-6A96-3F0F-1A697B5DE4B0}"/>
              </a:ext>
            </a:extLst>
          </p:cNvPr>
          <p:cNvSpPr/>
          <p:nvPr/>
        </p:nvSpPr>
        <p:spPr>
          <a:xfrm>
            <a:off x="2968298" y="4146116"/>
            <a:ext cx="3619926" cy="937797"/>
          </a:xfrm>
          <a:prstGeom prst="accentCallout1">
            <a:avLst>
              <a:gd name="adj1" fmla="val 70716"/>
              <a:gd name="adj2" fmla="val 101610"/>
              <a:gd name="adj3" fmla="val -181534"/>
              <a:gd name="adj4" fmla="val 117896"/>
            </a:avLst>
          </a:prstGeom>
          <a:solidFill>
            <a:schemeClr val="bg1">
              <a:lumMod val="85000"/>
            </a:schemeClr>
          </a:solidFill>
          <a:ln>
            <a:solidFill>
              <a:srgbClr val="FF0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/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habitats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dignes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revitaliser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respectivement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de-CH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selon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féderal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conforma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l’art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. 13 de la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loi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l’aménagement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de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Aires </a:t>
            </a:r>
            <a:r>
              <a:rPr lang="de-CH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centrales</a:t>
            </a:r>
            <a:endParaRPr lang="de-CH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459B2E-EEF9-C84B-6D44-FEA4AE74D0E5}"/>
              </a:ext>
            </a:extLst>
          </p:cNvPr>
          <p:cNvSpPr txBox="1"/>
          <p:nvPr/>
        </p:nvSpPr>
        <p:spPr>
          <a:xfrm>
            <a:off x="2604952" y="3867894"/>
            <a:ext cx="434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cap="small" dirty="0"/>
              <a:t>Neu geschaffene, schützenswerte Lebensräume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7B4B4171-DC34-79FF-CB1B-E9DA107E0D2F}"/>
              </a:ext>
            </a:extLst>
          </p:cNvPr>
          <p:cNvSpPr/>
          <p:nvPr/>
        </p:nvSpPr>
        <p:spPr>
          <a:xfrm>
            <a:off x="6938547" y="1990216"/>
            <a:ext cx="498675" cy="866574"/>
          </a:xfrm>
          <a:custGeom>
            <a:avLst/>
            <a:gdLst>
              <a:gd name="connsiteX0" fmla="*/ 1806 w 498675"/>
              <a:gd name="connsiteY0" fmla="*/ 525804 h 866574"/>
              <a:gd name="connsiteX1" fmla="*/ 86998 w 498675"/>
              <a:gd name="connsiteY1" fmla="*/ 559881 h 866574"/>
              <a:gd name="connsiteX2" fmla="*/ 104037 w 498675"/>
              <a:gd name="connsiteY2" fmla="*/ 565560 h 866574"/>
              <a:gd name="connsiteX3" fmla="*/ 138114 w 498675"/>
              <a:gd name="connsiteY3" fmla="*/ 593958 h 866574"/>
              <a:gd name="connsiteX4" fmla="*/ 155152 w 498675"/>
              <a:gd name="connsiteY4" fmla="*/ 599637 h 866574"/>
              <a:gd name="connsiteX5" fmla="*/ 217627 w 498675"/>
              <a:gd name="connsiteY5" fmla="*/ 616676 h 866574"/>
              <a:gd name="connsiteX6" fmla="*/ 280101 w 498675"/>
              <a:gd name="connsiteY6" fmla="*/ 639394 h 866574"/>
              <a:gd name="connsiteX7" fmla="*/ 297140 w 498675"/>
              <a:gd name="connsiteY7" fmla="*/ 645073 h 866574"/>
              <a:gd name="connsiteX8" fmla="*/ 314178 w 498675"/>
              <a:gd name="connsiteY8" fmla="*/ 656432 h 866574"/>
              <a:gd name="connsiteX9" fmla="*/ 331217 w 498675"/>
              <a:gd name="connsiteY9" fmla="*/ 662112 h 866574"/>
              <a:gd name="connsiteX10" fmla="*/ 336896 w 498675"/>
              <a:gd name="connsiteY10" fmla="*/ 713227 h 866574"/>
              <a:gd name="connsiteX11" fmla="*/ 348255 w 498675"/>
              <a:gd name="connsiteY11" fmla="*/ 730266 h 866574"/>
              <a:gd name="connsiteX12" fmla="*/ 393692 w 498675"/>
              <a:gd name="connsiteY12" fmla="*/ 775702 h 866574"/>
              <a:gd name="connsiteX13" fmla="*/ 410730 w 498675"/>
              <a:gd name="connsiteY13" fmla="*/ 792741 h 866574"/>
              <a:gd name="connsiteX14" fmla="*/ 450487 w 498675"/>
              <a:gd name="connsiteY14" fmla="*/ 843856 h 866574"/>
              <a:gd name="connsiteX15" fmla="*/ 484564 w 498675"/>
              <a:gd name="connsiteY15" fmla="*/ 866574 h 866574"/>
              <a:gd name="connsiteX16" fmla="*/ 490243 w 498675"/>
              <a:gd name="connsiteY16" fmla="*/ 792741 h 866574"/>
              <a:gd name="connsiteX17" fmla="*/ 484564 w 498675"/>
              <a:gd name="connsiteY17" fmla="*/ 775702 h 866574"/>
              <a:gd name="connsiteX18" fmla="*/ 467525 w 498675"/>
              <a:gd name="connsiteY18" fmla="*/ 770023 h 866574"/>
              <a:gd name="connsiteX19" fmla="*/ 450487 w 498675"/>
              <a:gd name="connsiteY19" fmla="*/ 752984 h 866574"/>
              <a:gd name="connsiteX20" fmla="*/ 410730 w 498675"/>
              <a:gd name="connsiteY20" fmla="*/ 718907 h 866574"/>
              <a:gd name="connsiteX21" fmla="*/ 399371 w 498675"/>
              <a:gd name="connsiteY21" fmla="*/ 701868 h 866574"/>
              <a:gd name="connsiteX22" fmla="*/ 388012 w 498675"/>
              <a:gd name="connsiteY22" fmla="*/ 639394 h 866574"/>
              <a:gd name="connsiteX23" fmla="*/ 376653 w 498675"/>
              <a:gd name="connsiteY23" fmla="*/ 588278 h 866574"/>
              <a:gd name="connsiteX24" fmla="*/ 370973 w 498675"/>
              <a:gd name="connsiteY24" fmla="*/ 486047 h 866574"/>
              <a:gd name="connsiteX25" fmla="*/ 365294 w 498675"/>
              <a:gd name="connsiteY25" fmla="*/ 446291 h 866574"/>
              <a:gd name="connsiteX26" fmla="*/ 382333 w 498675"/>
              <a:gd name="connsiteY26" fmla="*/ 412214 h 866574"/>
              <a:gd name="connsiteX27" fmla="*/ 416410 w 498675"/>
              <a:gd name="connsiteY27" fmla="*/ 406534 h 866574"/>
              <a:gd name="connsiteX28" fmla="*/ 444807 w 498675"/>
              <a:gd name="connsiteY28" fmla="*/ 400855 h 866574"/>
              <a:gd name="connsiteX29" fmla="*/ 450487 w 498675"/>
              <a:gd name="connsiteY29" fmla="*/ 383816 h 866574"/>
              <a:gd name="connsiteX30" fmla="*/ 439128 w 498675"/>
              <a:gd name="connsiteY30" fmla="*/ 327021 h 866574"/>
              <a:gd name="connsiteX31" fmla="*/ 450487 w 498675"/>
              <a:gd name="connsiteY31" fmla="*/ 287265 h 866574"/>
              <a:gd name="connsiteX32" fmla="*/ 433448 w 498675"/>
              <a:gd name="connsiteY32" fmla="*/ 253188 h 866574"/>
              <a:gd name="connsiteX33" fmla="*/ 433448 w 498675"/>
              <a:gd name="connsiteY33" fmla="*/ 207752 h 866574"/>
              <a:gd name="connsiteX34" fmla="*/ 450487 w 498675"/>
              <a:gd name="connsiteY34" fmla="*/ 196393 h 866574"/>
              <a:gd name="connsiteX35" fmla="*/ 461846 w 498675"/>
              <a:gd name="connsiteY35" fmla="*/ 179354 h 866574"/>
              <a:gd name="connsiteX36" fmla="*/ 467525 w 498675"/>
              <a:gd name="connsiteY36" fmla="*/ 162316 h 866574"/>
              <a:gd name="connsiteX37" fmla="*/ 478884 w 498675"/>
              <a:gd name="connsiteY37" fmla="*/ 133918 h 866574"/>
              <a:gd name="connsiteX38" fmla="*/ 490243 w 498675"/>
              <a:gd name="connsiteY38" fmla="*/ 99841 h 866574"/>
              <a:gd name="connsiteX39" fmla="*/ 484564 w 498675"/>
              <a:gd name="connsiteY39" fmla="*/ 3290 h 866574"/>
              <a:gd name="connsiteX40" fmla="*/ 456166 w 498675"/>
              <a:gd name="connsiteY40" fmla="*/ 8969 h 866574"/>
              <a:gd name="connsiteX41" fmla="*/ 422089 w 498675"/>
              <a:gd name="connsiteY41" fmla="*/ 20328 h 866574"/>
              <a:gd name="connsiteX42" fmla="*/ 416410 w 498675"/>
              <a:gd name="connsiteY42" fmla="*/ 3290 h 866574"/>
              <a:gd name="connsiteX43" fmla="*/ 370973 w 498675"/>
              <a:gd name="connsiteY43" fmla="*/ 14649 h 866574"/>
              <a:gd name="connsiteX44" fmla="*/ 348255 w 498675"/>
              <a:gd name="connsiteY44" fmla="*/ 48726 h 866574"/>
              <a:gd name="connsiteX45" fmla="*/ 331217 w 498675"/>
              <a:gd name="connsiteY45" fmla="*/ 54405 h 866574"/>
              <a:gd name="connsiteX46" fmla="*/ 240345 w 498675"/>
              <a:gd name="connsiteY46" fmla="*/ 65764 h 866574"/>
              <a:gd name="connsiteX47" fmla="*/ 200588 w 498675"/>
              <a:gd name="connsiteY47" fmla="*/ 77123 h 866574"/>
              <a:gd name="connsiteX48" fmla="*/ 177870 w 498675"/>
              <a:gd name="connsiteY48" fmla="*/ 82803 h 866574"/>
              <a:gd name="connsiteX49" fmla="*/ 126755 w 498675"/>
              <a:gd name="connsiteY49" fmla="*/ 99841 h 866574"/>
              <a:gd name="connsiteX50" fmla="*/ 109716 w 498675"/>
              <a:gd name="connsiteY50" fmla="*/ 105521 h 866574"/>
              <a:gd name="connsiteX51" fmla="*/ 92678 w 498675"/>
              <a:gd name="connsiteY51" fmla="*/ 111200 h 866574"/>
              <a:gd name="connsiteX52" fmla="*/ 104037 w 498675"/>
              <a:gd name="connsiteY52" fmla="*/ 150957 h 866574"/>
              <a:gd name="connsiteX53" fmla="*/ 109716 w 498675"/>
              <a:gd name="connsiteY53" fmla="*/ 219111 h 866574"/>
              <a:gd name="connsiteX54" fmla="*/ 138114 w 498675"/>
              <a:gd name="connsiteY54" fmla="*/ 258867 h 866574"/>
              <a:gd name="connsiteX55" fmla="*/ 155152 w 498675"/>
              <a:gd name="connsiteY55" fmla="*/ 253188 h 866574"/>
              <a:gd name="connsiteX56" fmla="*/ 206268 w 498675"/>
              <a:gd name="connsiteY56" fmla="*/ 270226 h 866574"/>
              <a:gd name="connsiteX57" fmla="*/ 228986 w 498675"/>
              <a:gd name="connsiteY57" fmla="*/ 275906 h 866574"/>
              <a:gd name="connsiteX58" fmla="*/ 246024 w 498675"/>
              <a:gd name="connsiteY58" fmla="*/ 281585 h 866574"/>
              <a:gd name="connsiteX59" fmla="*/ 251704 w 498675"/>
              <a:gd name="connsiteY59" fmla="*/ 298624 h 866574"/>
              <a:gd name="connsiteX60" fmla="*/ 263063 w 498675"/>
              <a:gd name="connsiteY60" fmla="*/ 315662 h 866574"/>
              <a:gd name="connsiteX61" fmla="*/ 240345 w 498675"/>
              <a:gd name="connsiteY61" fmla="*/ 366778 h 866574"/>
              <a:gd name="connsiteX62" fmla="*/ 223306 w 498675"/>
              <a:gd name="connsiteY62" fmla="*/ 372457 h 866574"/>
              <a:gd name="connsiteX63" fmla="*/ 189229 w 498675"/>
              <a:gd name="connsiteY63" fmla="*/ 395175 h 866574"/>
              <a:gd name="connsiteX64" fmla="*/ 155152 w 498675"/>
              <a:gd name="connsiteY64" fmla="*/ 406534 h 866574"/>
              <a:gd name="connsiteX65" fmla="*/ 104037 w 498675"/>
              <a:gd name="connsiteY65" fmla="*/ 440611 h 866574"/>
              <a:gd name="connsiteX66" fmla="*/ 86998 w 498675"/>
              <a:gd name="connsiteY66" fmla="*/ 451970 h 866574"/>
              <a:gd name="connsiteX67" fmla="*/ 52921 w 498675"/>
              <a:gd name="connsiteY67" fmla="*/ 463329 h 866574"/>
              <a:gd name="connsiteX68" fmla="*/ 35883 w 498675"/>
              <a:gd name="connsiteY68" fmla="*/ 469009 h 866574"/>
              <a:gd name="connsiteX69" fmla="*/ 1806 w 498675"/>
              <a:gd name="connsiteY69" fmla="*/ 525804 h 8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98675" h="866574">
                <a:moveTo>
                  <a:pt x="1806" y="525804"/>
                </a:moveTo>
                <a:cubicBezTo>
                  <a:pt x="10325" y="540949"/>
                  <a:pt x="58493" y="548796"/>
                  <a:pt x="86998" y="559881"/>
                </a:cubicBezTo>
                <a:cubicBezTo>
                  <a:pt x="92578" y="562051"/>
                  <a:pt x="99056" y="562239"/>
                  <a:pt x="104037" y="565560"/>
                </a:cubicBezTo>
                <a:cubicBezTo>
                  <a:pt x="141725" y="590685"/>
                  <a:pt x="100945" y="575374"/>
                  <a:pt x="138114" y="593958"/>
                </a:cubicBezTo>
                <a:cubicBezTo>
                  <a:pt x="143469" y="596635"/>
                  <a:pt x="149547" y="597535"/>
                  <a:pt x="155152" y="599637"/>
                </a:cubicBezTo>
                <a:cubicBezTo>
                  <a:pt x="198934" y="616055"/>
                  <a:pt x="168194" y="608436"/>
                  <a:pt x="217627" y="616676"/>
                </a:cubicBezTo>
                <a:cubicBezTo>
                  <a:pt x="257134" y="632479"/>
                  <a:pt x="236361" y="624815"/>
                  <a:pt x="280101" y="639394"/>
                </a:cubicBezTo>
                <a:lnTo>
                  <a:pt x="297140" y="645073"/>
                </a:lnTo>
                <a:cubicBezTo>
                  <a:pt x="302819" y="648859"/>
                  <a:pt x="308073" y="653379"/>
                  <a:pt x="314178" y="656432"/>
                </a:cubicBezTo>
                <a:cubicBezTo>
                  <a:pt x="319533" y="659109"/>
                  <a:pt x="328994" y="656553"/>
                  <a:pt x="331217" y="662112"/>
                </a:cubicBezTo>
                <a:cubicBezTo>
                  <a:pt x="337584" y="678029"/>
                  <a:pt x="332738" y="696596"/>
                  <a:pt x="336896" y="713227"/>
                </a:cubicBezTo>
                <a:cubicBezTo>
                  <a:pt x="338552" y="719849"/>
                  <a:pt x="343760" y="725129"/>
                  <a:pt x="348255" y="730266"/>
                </a:cubicBezTo>
                <a:cubicBezTo>
                  <a:pt x="348273" y="730287"/>
                  <a:pt x="387622" y="769632"/>
                  <a:pt x="393692" y="775702"/>
                </a:cubicBezTo>
                <a:cubicBezTo>
                  <a:pt x="399372" y="781382"/>
                  <a:pt x="406275" y="786058"/>
                  <a:pt x="410730" y="792741"/>
                </a:cubicBezTo>
                <a:cubicBezTo>
                  <a:pt x="423947" y="812566"/>
                  <a:pt x="432006" y="829482"/>
                  <a:pt x="450487" y="843856"/>
                </a:cubicBezTo>
                <a:cubicBezTo>
                  <a:pt x="461263" y="852237"/>
                  <a:pt x="484564" y="866574"/>
                  <a:pt x="484564" y="866574"/>
                </a:cubicBezTo>
                <a:cubicBezTo>
                  <a:pt x="505479" y="835202"/>
                  <a:pt x="499384" y="852156"/>
                  <a:pt x="490243" y="792741"/>
                </a:cubicBezTo>
                <a:cubicBezTo>
                  <a:pt x="489333" y="786824"/>
                  <a:pt x="488797" y="779935"/>
                  <a:pt x="484564" y="775702"/>
                </a:cubicBezTo>
                <a:cubicBezTo>
                  <a:pt x="480331" y="771469"/>
                  <a:pt x="473205" y="771916"/>
                  <a:pt x="467525" y="770023"/>
                </a:cubicBezTo>
                <a:cubicBezTo>
                  <a:pt x="461846" y="764343"/>
                  <a:pt x="456585" y="758211"/>
                  <a:pt x="450487" y="752984"/>
                </a:cubicBezTo>
                <a:cubicBezTo>
                  <a:pt x="428555" y="734184"/>
                  <a:pt x="428344" y="740043"/>
                  <a:pt x="410730" y="718907"/>
                </a:cubicBezTo>
                <a:cubicBezTo>
                  <a:pt x="406360" y="713663"/>
                  <a:pt x="403157" y="707548"/>
                  <a:pt x="399371" y="701868"/>
                </a:cubicBezTo>
                <a:cubicBezTo>
                  <a:pt x="395258" y="677186"/>
                  <a:pt x="393308" y="663226"/>
                  <a:pt x="388012" y="639394"/>
                </a:cubicBezTo>
                <a:cubicBezTo>
                  <a:pt x="371973" y="567220"/>
                  <a:pt x="393781" y="673911"/>
                  <a:pt x="376653" y="588278"/>
                </a:cubicBezTo>
                <a:cubicBezTo>
                  <a:pt x="374760" y="554201"/>
                  <a:pt x="373695" y="520068"/>
                  <a:pt x="370973" y="486047"/>
                </a:cubicBezTo>
                <a:cubicBezTo>
                  <a:pt x="369905" y="472703"/>
                  <a:pt x="365294" y="459678"/>
                  <a:pt x="365294" y="446291"/>
                </a:cubicBezTo>
                <a:cubicBezTo>
                  <a:pt x="365294" y="439569"/>
                  <a:pt x="376588" y="415087"/>
                  <a:pt x="382333" y="412214"/>
                </a:cubicBezTo>
                <a:cubicBezTo>
                  <a:pt x="392633" y="407064"/>
                  <a:pt x="405080" y="408594"/>
                  <a:pt x="416410" y="406534"/>
                </a:cubicBezTo>
                <a:cubicBezTo>
                  <a:pt x="425907" y="404807"/>
                  <a:pt x="435341" y="402748"/>
                  <a:pt x="444807" y="400855"/>
                </a:cubicBezTo>
                <a:cubicBezTo>
                  <a:pt x="446700" y="395175"/>
                  <a:pt x="450487" y="389803"/>
                  <a:pt x="450487" y="383816"/>
                </a:cubicBezTo>
                <a:cubicBezTo>
                  <a:pt x="450487" y="357716"/>
                  <a:pt x="446121" y="348002"/>
                  <a:pt x="439128" y="327021"/>
                </a:cubicBezTo>
                <a:cubicBezTo>
                  <a:pt x="441805" y="318988"/>
                  <a:pt x="450487" y="294393"/>
                  <a:pt x="450487" y="287265"/>
                </a:cubicBezTo>
                <a:cubicBezTo>
                  <a:pt x="450487" y="275508"/>
                  <a:pt x="439191" y="261802"/>
                  <a:pt x="433448" y="253188"/>
                </a:cubicBezTo>
                <a:cubicBezTo>
                  <a:pt x="430538" y="238634"/>
                  <a:pt x="422272" y="221722"/>
                  <a:pt x="433448" y="207752"/>
                </a:cubicBezTo>
                <a:cubicBezTo>
                  <a:pt x="437712" y="202422"/>
                  <a:pt x="444807" y="200179"/>
                  <a:pt x="450487" y="196393"/>
                </a:cubicBezTo>
                <a:cubicBezTo>
                  <a:pt x="454273" y="190713"/>
                  <a:pt x="458793" y="185459"/>
                  <a:pt x="461846" y="179354"/>
                </a:cubicBezTo>
                <a:cubicBezTo>
                  <a:pt x="464523" y="173999"/>
                  <a:pt x="465423" y="167921"/>
                  <a:pt x="467525" y="162316"/>
                </a:cubicBezTo>
                <a:cubicBezTo>
                  <a:pt x="471105" y="152770"/>
                  <a:pt x="475400" y="143499"/>
                  <a:pt x="478884" y="133918"/>
                </a:cubicBezTo>
                <a:cubicBezTo>
                  <a:pt x="482976" y="122665"/>
                  <a:pt x="490243" y="99841"/>
                  <a:pt x="490243" y="99841"/>
                </a:cubicBezTo>
                <a:cubicBezTo>
                  <a:pt x="488350" y="67657"/>
                  <a:pt x="495884" y="33477"/>
                  <a:pt x="484564" y="3290"/>
                </a:cubicBezTo>
                <a:cubicBezTo>
                  <a:pt x="481174" y="-5749"/>
                  <a:pt x="465479" y="6429"/>
                  <a:pt x="456166" y="8969"/>
                </a:cubicBezTo>
                <a:cubicBezTo>
                  <a:pt x="444614" y="12119"/>
                  <a:pt x="422089" y="20328"/>
                  <a:pt x="422089" y="20328"/>
                </a:cubicBezTo>
                <a:cubicBezTo>
                  <a:pt x="420196" y="14649"/>
                  <a:pt x="422089" y="5183"/>
                  <a:pt x="416410" y="3290"/>
                </a:cubicBezTo>
                <a:cubicBezTo>
                  <a:pt x="409554" y="1005"/>
                  <a:pt x="380169" y="11584"/>
                  <a:pt x="370973" y="14649"/>
                </a:cubicBezTo>
                <a:cubicBezTo>
                  <a:pt x="363400" y="26008"/>
                  <a:pt x="361206" y="44409"/>
                  <a:pt x="348255" y="48726"/>
                </a:cubicBezTo>
                <a:cubicBezTo>
                  <a:pt x="342576" y="50619"/>
                  <a:pt x="337122" y="53421"/>
                  <a:pt x="331217" y="54405"/>
                </a:cubicBezTo>
                <a:cubicBezTo>
                  <a:pt x="217497" y="73358"/>
                  <a:pt x="335567" y="48451"/>
                  <a:pt x="240345" y="65764"/>
                </a:cubicBezTo>
                <a:cubicBezTo>
                  <a:pt x="215948" y="70200"/>
                  <a:pt x="221865" y="71044"/>
                  <a:pt x="200588" y="77123"/>
                </a:cubicBezTo>
                <a:cubicBezTo>
                  <a:pt x="193083" y="79267"/>
                  <a:pt x="185347" y="80560"/>
                  <a:pt x="177870" y="82803"/>
                </a:cubicBezTo>
                <a:cubicBezTo>
                  <a:pt x="160668" y="87964"/>
                  <a:pt x="143793" y="94162"/>
                  <a:pt x="126755" y="99841"/>
                </a:cubicBezTo>
                <a:lnTo>
                  <a:pt x="109716" y="105521"/>
                </a:lnTo>
                <a:lnTo>
                  <a:pt x="92678" y="111200"/>
                </a:lnTo>
                <a:cubicBezTo>
                  <a:pt x="96448" y="122512"/>
                  <a:pt x="102611" y="139553"/>
                  <a:pt x="104037" y="150957"/>
                </a:cubicBezTo>
                <a:cubicBezTo>
                  <a:pt x="106865" y="173578"/>
                  <a:pt x="105968" y="196624"/>
                  <a:pt x="109716" y="219111"/>
                </a:cubicBezTo>
                <a:cubicBezTo>
                  <a:pt x="115952" y="256529"/>
                  <a:pt x="113224" y="250571"/>
                  <a:pt x="138114" y="258867"/>
                </a:cubicBezTo>
                <a:cubicBezTo>
                  <a:pt x="143793" y="256974"/>
                  <a:pt x="149165" y="253188"/>
                  <a:pt x="155152" y="253188"/>
                </a:cubicBezTo>
                <a:cubicBezTo>
                  <a:pt x="184196" y="253188"/>
                  <a:pt x="181631" y="260987"/>
                  <a:pt x="206268" y="270226"/>
                </a:cubicBezTo>
                <a:cubicBezTo>
                  <a:pt x="213577" y="272967"/>
                  <a:pt x="221481" y="273762"/>
                  <a:pt x="228986" y="275906"/>
                </a:cubicBezTo>
                <a:cubicBezTo>
                  <a:pt x="234742" y="277551"/>
                  <a:pt x="240345" y="279692"/>
                  <a:pt x="246024" y="281585"/>
                </a:cubicBezTo>
                <a:cubicBezTo>
                  <a:pt x="247917" y="287265"/>
                  <a:pt x="249027" y="293269"/>
                  <a:pt x="251704" y="298624"/>
                </a:cubicBezTo>
                <a:cubicBezTo>
                  <a:pt x="254757" y="304729"/>
                  <a:pt x="262384" y="308870"/>
                  <a:pt x="263063" y="315662"/>
                </a:cubicBezTo>
                <a:cubicBezTo>
                  <a:pt x="266299" y="348024"/>
                  <a:pt x="263483" y="355209"/>
                  <a:pt x="240345" y="366778"/>
                </a:cubicBezTo>
                <a:cubicBezTo>
                  <a:pt x="234990" y="369455"/>
                  <a:pt x="228986" y="370564"/>
                  <a:pt x="223306" y="372457"/>
                </a:cubicBezTo>
                <a:cubicBezTo>
                  <a:pt x="211947" y="380030"/>
                  <a:pt x="202180" y="390858"/>
                  <a:pt x="189229" y="395175"/>
                </a:cubicBezTo>
                <a:lnTo>
                  <a:pt x="155152" y="406534"/>
                </a:lnTo>
                <a:lnTo>
                  <a:pt x="104037" y="440611"/>
                </a:lnTo>
                <a:cubicBezTo>
                  <a:pt x="98357" y="444397"/>
                  <a:pt x="93474" y="449811"/>
                  <a:pt x="86998" y="451970"/>
                </a:cubicBezTo>
                <a:lnTo>
                  <a:pt x="52921" y="463329"/>
                </a:lnTo>
                <a:cubicBezTo>
                  <a:pt x="47242" y="465222"/>
                  <a:pt x="40864" y="465688"/>
                  <a:pt x="35883" y="469009"/>
                </a:cubicBezTo>
                <a:cubicBezTo>
                  <a:pt x="16616" y="481853"/>
                  <a:pt x="-6713" y="510659"/>
                  <a:pt x="1806" y="525804"/>
                </a:cubicBezTo>
                <a:close/>
              </a:path>
            </a:pathLst>
          </a:custGeom>
          <a:solidFill>
            <a:srgbClr val="FF06FF">
              <a:alpha val="29999"/>
            </a:srgbClr>
          </a:solidFill>
          <a:ln>
            <a:solidFill>
              <a:srgbClr val="FF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77CE0361-84DF-50A6-873E-E23E100DF9D7}"/>
              </a:ext>
            </a:extLst>
          </p:cNvPr>
          <p:cNvSpPr/>
          <p:nvPr/>
        </p:nvSpPr>
        <p:spPr>
          <a:xfrm>
            <a:off x="4600277" y="2976060"/>
            <a:ext cx="516955" cy="590668"/>
          </a:xfrm>
          <a:custGeom>
            <a:avLst/>
            <a:gdLst>
              <a:gd name="connsiteX0" fmla="*/ 121 w 516955"/>
              <a:gd name="connsiteY0" fmla="*/ 124949 h 590668"/>
              <a:gd name="connsiteX1" fmla="*/ 39877 w 516955"/>
              <a:gd name="connsiteY1" fmla="*/ 102231 h 590668"/>
              <a:gd name="connsiteX2" fmla="*/ 56916 w 516955"/>
              <a:gd name="connsiteY2" fmla="*/ 96551 h 590668"/>
              <a:gd name="connsiteX3" fmla="*/ 108031 w 516955"/>
              <a:gd name="connsiteY3" fmla="*/ 56795 h 590668"/>
              <a:gd name="connsiteX4" fmla="*/ 113711 w 516955"/>
              <a:gd name="connsiteY4" fmla="*/ 34077 h 590668"/>
              <a:gd name="connsiteX5" fmla="*/ 125070 w 516955"/>
              <a:gd name="connsiteY5" fmla="*/ 0 h 590668"/>
              <a:gd name="connsiteX6" fmla="*/ 153467 w 516955"/>
              <a:gd name="connsiteY6" fmla="*/ 5679 h 590668"/>
              <a:gd name="connsiteX7" fmla="*/ 159147 w 516955"/>
              <a:gd name="connsiteY7" fmla="*/ 22718 h 590668"/>
              <a:gd name="connsiteX8" fmla="*/ 176185 w 516955"/>
              <a:gd name="connsiteY8" fmla="*/ 39756 h 590668"/>
              <a:gd name="connsiteX9" fmla="*/ 187544 w 516955"/>
              <a:gd name="connsiteY9" fmla="*/ 56795 h 590668"/>
              <a:gd name="connsiteX10" fmla="*/ 221621 w 516955"/>
              <a:gd name="connsiteY10" fmla="*/ 79513 h 590668"/>
              <a:gd name="connsiteX11" fmla="*/ 250019 w 516955"/>
              <a:gd name="connsiteY11" fmla="*/ 107910 h 590668"/>
              <a:gd name="connsiteX12" fmla="*/ 295455 w 516955"/>
              <a:gd name="connsiteY12" fmla="*/ 159026 h 590668"/>
              <a:gd name="connsiteX13" fmla="*/ 306814 w 516955"/>
              <a:gd name="connsiteY13" fmla="*/ 193103 h 590668"/>
              <a:gd name="connsiteX14" fmla="*/ 329532 w 516955"/>
              <a:gd name="connsiteY14" fmla="*/ 227180 h 590668"/>
              <a:gd name="connsiteX15" fmla="*/ 346570 w 516955"/>
              <a:gd name="connsiteY15" fmla="*/ 261257 h 590668"/>
              <a:gd name="connsiteX16" fmla="*/ 363609 w 516955"/>
              <a:gd name="connsiteY16" fmla="*/ 295334 h 590668"/>
              <a:gd name="connsiteX17" fmla="*/ 386327 w 516955"/>
              <a:gd name="connsiteY17" fmla="*/ 346449 h 590668"/>
              <a:gd name="connsiteX18" fmla="*/ 403365 w 516955"/>
              <a:gd name="connsiteY18" fmla="*/ 352129 h 590668"/>
              <a:gd name="connsiteX19" fmla="*/ 420404 w 516955"/>
              <a:gd name="connsiteY19" fmla="*/ 346449 h 590668"/>
              <a:gd name="connsiteX20" fmla="*/ 437442 w 516955"/>
              <a:gd name="connsiteY20" fmla="*/ 329411 h 590668"/>
              <a:gd name="connsiteX21" fmla="*/ 454481 w 516955"/>
              <a:gd name="connsiteY21" fmla="*/ 335090 h 590668"/>
              <a:gd name="connsiteX22" fmla="*/ 460160 w 516955"/>
              <a:gd name="connsiteY22" fmla="*/ 352129 h 590668"/>
              <a:gd name="connsiteX23" fmla="*/ 482878 w 516955"/>
              <a:gd name="connsiteY23" fmla="*/ 386206 h 590668"/>
              <a:gd name="connsiteX24" fmla="*/ 471519 w 516955"/>
              <a:gd name="connsiteY24" fmla="*/ 494116 h 590668"/>
              <a:gd name="connsiteX25" fmla="*/ 477199 w 516955"/>
              <a:gd name="connsiteY25" fmla="*/ 511155 h 590668"/>
              <a:gd name="connsiteX26" fmla="*/ 494237 w 516955"/>
              <a:gd name="connsiteY26" fmla="*/ 522514 h 590668"/>
              <a:gd name="connsiteX27" fmla="*/ 511276 w 516955"/>
              <a:gd name="connsiteY27" fmla="*/ 539552 h 590668"/>
              <a:gd name="connsiteX28" fmla="*/ 516955 w 516955"/>
              <a:gd name="connsiteY28" fmla="*/ 556591 h 590668"/>
              <a:gd name="connsiteX29" fmla="*/ 511276 w 516955"/>
              <a:gd name="connsiteY29" fmla="*/ 573629 h 590668"/>
              <a:gd name="connsiteX30" fmla="*/ 477199 w 516955"/>
              <a:gd name="connsiteY30" fmla="*/ 590668 h 590668"/>
              <a:gd name="connsiteX31" fmla="*/ 465840 w 516955"/>
              <a:gd name="connsiteY31" fmla="*/ 573629 h 590668"/>
              <a:gd name="connsiteX32" fmla="*/ 460160 w 516955"/>
              <a:gd name="connsiteY32" fmla="*/ 556591 h 590668"/>
              <a:gd name="connsiteX33" fmla="*/ 443122 w 516955"/>
              <a:gd name="connsiteY33" fmla="*/ 539552 h 590668"/>
              <a:gd name="connsiteX34" fmla="*/ 431763 w 516955"/>
              <a:gd name="connsiteY34" fmla="*/ 522514 h 590668"/>
              <a:gd name="connsiteX35" fmla="*/ 392006 w 516955"/>
              <a:gd name="connsiteY35" fmla="*/ 499796 h 590668"/>
              <a:gd name="connsiteX36" fmla="*/ 352250 w 516955"/>
              <a:gd name="connsiteY36" fmla="*/ 494116 h 590668"/>
              <a:gd name="connsiteX37" fmla="*/ 318173 w 516955"/>
              <a:gd name="connsiteY37" fmla="*/ 482757 h 590668"/>
              <a:gd name="connsiteX38" fmla="*/ 284096 w 516955"/>
              <a:gd name="connsiteY38" fmla="*/ 465719 h 590668"/>
              <a:gd name="connsiteX39" fmla="*/ 267057 w 516955"/>
              <a:gd name="connsiteY39" fmla="*/ 448680 h 590668"/>
              <a:gd name="connsiteX40" fmla="*/ 250019 w 516955"/>
              <a:gd name="connsiteY40" fmla="*/ 437321 h 590668"/>
              <a:gd name="connsiteX41" fmla="*/ 238660 w 516955"/>
              <a:gd name="connsiteY41" fmla="*/ 403244 h 590668"/>
              <a:gd name="connsiteX42" fmla="*/ 221621 w 516955"/>
              <a:gd name="connsiteY42" fmla="*/ 352129 h 590668"/>
              <a:gd name="connsiteX43" fmla="*/ 210262 w 516955"/>
              <a:gd name="connsiteY43" fmla="*/ 318052 h 590668"/>
              <a:gd name="connsiteX44" fmla="*/ 193224 w 516955"/>
              <a:gd name="connsiteY44" fmla="*/ 301013 h 590668"/>
              <a:gd name="connsiteX45" fmla="*/ 153467 w 516955"/>
              <a:gd name="connsiteY45" fmla="*/ 278295 h 590668"/>
              <a:gd name="connsiteX46" fmla="*/ 119390 w 516955"/>
              <a:gd name="connsiteY46" fmla="*/ 266936 h 590668"/>
              <a:gd name="connsiteX47" fmla="*/ 102352 w 516955"/>
              <a:gd name="connsiteY47" fmla="*/ 261257 h 590668"/>
              <a:gd name="connsiteX48" fmla="*/ 68275 w 516955"/>
              <a:gd name="connsiteY48" fmla="*/ 238539 h 590668"/>
              <a:gd name="connsiteX49" fmla="*/ 51236 w 516955"/>
              <a:gd name="connsiteY49" fmla="*/ 227180 h 590668"/>
              <a:gd name="connsiteX50" fmla="*/ 34198 w 516955"/>
              <a:gd name="connsiteY50" fmla="*/ 210141 h 590668"/>
              <a:gd name="connsiteX51" fmla="*/ 28518 w 516955"/>
              <a:gd name="connsiteY51" fmla="*/ 193103 h 590668"/>
              <a:gd name="connsiteX52" fmla="*/ 121 w 516955"/>
              <a:gd name="connsiteY52" fmla="*/ 124949 h 59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6955" h="590668">
                <a:moveTo>
                  <a:pt x="121" y="124949"/>
                </a:moveTo>
                <a:cubicBezTo>
                  <a:pt x="2014" y="109804"/>
                  <a:pt x="26225" y="109057"/>
                  <a:pt x="39877" y="102231"/>
                </a:cubicBezTo>
                <a:cubicBezTo>
                  <a:pt x="45232" y="99554"/>
                  <a:pt x="51682" y="99459"/>
                  <a:pt x="56916" y="96551"/>
                </a:cubicBezTo>
                <a:cubicBezTo>
                  <a:pt x="87486" y="79567"/>
                  <a:pt x="87335" y="77491"/>
                  <a:pt x="108031" y="56795"/>
                </a:cubicBezTo>
                <a:cubicBezTo>
                  <a:pt x="109924" y="49222"/>
                  <a:pt x="111468" y="41554"/>
                  <a:pt x="113711" y="34077"/>
                </a:cubicBezTo>
                <a:cubicBezTo>
                  <a:pt x="117152" y="22609"/>
                  <a:pt x="125070" y="0"/>
                  <a:pt x="125070" y="0"/>
                </a:cubicBezTo>
                <a:cubicBezTo>
                  <a:pt x="134536" y="1893"/>
                  <a:pt x="145435" y="324"/>
                  <a:pt x="153467" y="5679"/>
                </a:cubicBezTo>
                <a:cubicBezTo>
                  <a:pt x="158448" y="9000"/>
                  <a:pt x="155826" y="17737"/>
                  <a:pt x="159147" y="22718"/>
                </a:cubicBezTo>
                <a:cubicBezTo>
                  <a:pt x="163602" y="29401"/>
                  <a:pt x="171043" y="33586"/>
                  <a:pt x="176185" y="39756"/>
                </a:cubicBezTo>
                <a:cubicBezTo>
                  <a:pt x="180555" y="45000"/>
                  <a:pt x="182407" y="52300"/>
                  <a:pt x="187544" y="56795"/>
                </a:cubicBezTo>
                <a:cubicBezTo>
                  <a:pt x="197818" y="65785"/>
                  <a:pt x="221621" y="79513"/>
                  <a:pt x="221621" y="79513"/>
                </a:cubicBezTo>
                <a:cubicBezTo>
                  <a:pt x="245028" y="114623"/>
                  <a:pt x="219038" y="80372"/>
                  <a:pt x="250019" y="107910"/>
                </a:cubicBezTo>
                <a:cubicBezTo>
                  <a:pt x="281849" y="136203"/>
                  <a:pt x="278191" y="133129"/>
                  <a:pt x="295455" y="159026"/>
                </a:cubicBezTo>
                <a:cubicBezTo>
                  <a:pt x="299241" y="170385"/>
                  <a:pt x="300172" y="183140"/>
                  <a:pt x="306814" y="193103"/>
                </a:cubicBezTo>
                <a:lnTo>
                  <a:pt x="329532" y="227180"/>
                </a:lnTo>
                <a:cubicBezTo>
                  <a:pt x="343804" y="269998"/>
                  <a:pt x="324554" y="217226"/>
                  <a:pt x="346570" y="261257"/>
                </a:cubicBezTo>
                <a:cubicBezTo>
                  <a:pt x="370085" y="308286"/>
                  <a:pt x="331055" y="246501"/>
                  <a:pt x="363609" y="295334"/>
                </a:cubicBezTo>
                <a:cubicBezTo>
                  <a:pt x="367080" y="305748"/>
                  <a:pt x="374053" y="336630"/>
                  <a:pt x="386327" y="346449"/>
                </a:cubicBezTo>
                <a:cubicBezTo>
                  <a:pt x="391002" y="350189"/>
                  <a:pt x="397686" y="350236"/>
                  <a:pt x="403365" y="352129"/>
                </a:cubicBezTo>
                <a:cubicBezTo>
                  <a:pt x="409045" y="350236"/>
                  <a:pt x="415423" y="349770"/>
                  <a:pt x="420404" y="346449"/>
                </a:cubicBezTo>
                <a:cubicBezTo>
                  <a:pt x="427087" y="341994"/>
                  <a:pt x="429822" y="331951"/>
                  <a:pt x="437442" y="329411"/>
                </a:cubicBezTo>
                <a:lnTo>
                  <a:pt x="454481" y="335090"/>
                </a:lnTo>
                <a:cubicBezTo>
                  <a:pt x="456374" y="340770"/>
                  <a:pt x="457253" y="346896"/>
                  <a:pt x="460160" y="352129"/>
                </a:cubicBezTo>
                <a:cubicBezTo>
                  <a:pt x="466790" y="364063"/>
                  <a:pt x="482878" y="386206"/>
                  <a:pt x="482878" y="386206"/>
                </a:cubicBezTo>
                <a:cubicBezTo>
                  <a:pt x="476203" y="426258"/>
                  <a:pt x="471519" y="448184"/>
                  <a:pt x="471519" y="494116"/>
                </a:cubicBezTo>
                <a:cubicBezTo>
                  <a:pt x="471519" y="500103"/>
                  <a:pt x="473459" y="506480"/>
                  <a:pt x="477199" y="511155"/>
                </a:cubicBezTo>
                <a:cubicBezTo>
                  <a:pt x="481463" y="516485"/>
                  <a:pt x="488993" y="518144"/>
                  <a:pt x="494237" y="522514"/>
                </a:cubicBezTo>
                <a:cubicBezTo>
                  <a:pt x="500407" y="527656"/>
                  <a:pt x="505596" y="533873"/>
                  <a:pt x="511276" y="539552"/>
                </a:cubicBezTo>
                <a:cubicBezTo>
                  <a:pt x="513169" y="545232"/>
                  <a:pt x="516955" y="550604"/>
                  <a:pt x="516955" y="556591"/>
                </a:cubicBezTo>
                <a:cubicBezTo>
                  <a:pt x="516955" y="562578"/>
                  <a:pt x="515016" y="568954"/>
                  <a:pt x="511276" y="573629"/>
                </a:cubicBezTo>
                <a:cubicBezTo>
                  <a:pt x="503270" y="583637"/>
                  <a:pt x="488422" y="586926"/>
                  <a:pt x="477199" y="590668"/>
                </a:cubicBezTo>
                <a:cubicBezTo>
                  <a:pt x="473413" y="584988"/>
                  <a:pt x="468893" y="579734"/>
                  <a:pt x="465840" y="573629"/>
                </a:cubicBezTo>
                <a:cubicBezTo>
                  <a:pt x="463163" y="568274"/>
                  <a:pt x="463481" y="561572"/>
                  <a:pt x="460160" y="556591"/>
                </a:cubicBezTo>
                <a:cubicBezTo>
                  <a:pt x="455705" y="549908"/>
                  <a:pt x="448264" y="545722"/>
                  <a:pt x="443122" y="539552"/>
                </a:cubicBezTo>
                <a:cubicBezTo>
                  <a:pt x="438752" y="534308"/>
                  <a:pt x="436590" y="527340"/>
                  <a:pt x="431763" y="522514"/>
                </a:cubicBezTo>
                <a:cubicBezTo>
                  <a:pt x="425980" y="516731"/>
                  <a:pt x="398131" y="501466"/>
                  <a:pt x="392006" y="499796"/>
                </a:cubicBezTo>
                <a:cubicBezTo>
                  <a:pt x="379091" y="496274"/>
                  <a:pt x="365502" y="496009"/>
                  <a:pt x="352250" y="494116"/>
                </a:cubicBezTo>
                <a:cubicBezTo>
                  <a:pt x="340891" y="490330"/>
                  <a:pt x="328136" y="489399"/>
                  <a:pt x="318173" y="482757"/>
                </a:cubicBezTo>
                <a:cubicBezTo>
                  <a:pt x="296153" y="468077"/>
                  <a:pt x="307610" y="473556"/>
                  <a:pt x="284096" y="465719"/>
                </a:cubicBezTo>
                <a:cubicBezTo>
                  <a:pt x="278416" y="460039"/>
                  <a:pt x="273228" y="453822"/>
                  <a:pt x="267057" y="448680"/>
                </a:cubicBezTo>
                <a:cubicBezTo>
                  <a:pt x="261813" y="444310"/>
                  <a:pt x="253637" y="443109"/>
                  <a:pt x="250019" y="437321"/>
                </a:cubicBezTo>
                <a:cubicBezTo>
                  <a:pt x="243673" y="427167"/>
                  <a:pt x="242446" y="414603"/>
                  <a:pt x="238660" y="403244"/>
                </a:cubicBezTo>
                <a:lnTo>
                  <a:pt x="221621" y="352129"/>
                </a:lnTo>
                <a:lnTo>
                  <a:pt x="210262" y="318052"/>
                </a:lnTo>
                <a:cubicBezTo>
                  <a:pt x="204583" y="312372"/>
                  <a:pt x="199394" y="306155"/>
                  <a:pt x="193224" y="301013"/>
                </a:cubicBezTo>
                <a:cubicBezTo>
                  <a:pt x="183767" y="293132"/>
                  <a:pt x="164148" y="282567"/>
                  <a:pt x="153467" y="278295"/>
                </a:cubicBezTo>
                <a:cubicBezTo>
                  <a:pt x="142350" y="273848"/>
                  <a:pt x="130749" y="270722"/>
                  <a:pt x="119390" y="266936"/>
                </a:cubicBezTo>
                <a:lnTo>
                  <a:pt x="102352" y="261257"/>
                </a:lnTo>
                <a:lnTo>
                  <a:pt x="68275" y="238539"/>
                </a:lnTo>
                <a:cubicBezTo>
                  <a:pt x="62595" y="234753"/>
                  <a:pt x="56063" y="232007"/>
                  <a:pt x="51236" y="227180"/>
                </a:cubicBezTo>
                <a:lnTo>
                  <a:pt x="34198" y="210141"/>
                </a:lnTo>
                <a:cubicBezTo>
                  <a:pt x="32305" y="204462"/>
                  <a:pt x="32751" y="197336"/>
                  <a:pt x="28518" y="193103"/>
                </a:cubicBezTo>
                <a:cubicBezTo>
                  <a:pt x="18865" y="183450"/>
                  <a:pt x="-1772" y="140094"/>
                  <a:pt x="121" y="12494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95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898</Words>
  <Application>Microsoft Office PowerPoint</Application>
  <PresentationFormat>Bildschirmpräsentation (16:9)</PresentationFormat>
  <Paragraphs>104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HSR Hochschule Rapperswil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skarlen</dc:creator>
  <cp:lastModifiedBy>Lena Gubler</cp:lastModifiedBy>
  <cp:revision>745</cp:revision>
  <cp:lastPrinted>2022-08-17T08:57:28Z</cp:lastPrinted>
  <dcterms:created xsi:type="dcterms:W3CDTF">2006-12-07T09:51:48Z</dcterms:created>
  <dcterms:modified xsi:type="dcterms:W3CDTF">2022-08-25T12:10:18Z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9805850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D6.0.8</vt:lpwstr>
  </property>
</Properties>
</file>